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36"/>
  </p:notesMasterIdLst>
  <p:handoutMasterIdLst>
    <p:handoutMasterId r:id="rId37"/>
  </p:handoutMasterIdLst>
  <p:sldIdLst>
    <p:sldId id="2147377100" r:id="rId12"/>
    <p:sldId id="319" r:id="rId13"/>
    <p:sldId id="2147377121" r:id="rId14"/>
    <p:sldId id="2147377101" r:id="rId15"/>
    <p:sldId id="2147377109" r:id="rId16"/>
    <p:sldId id="2147377104" r:id="rId17"/>
    <p:sldId id="2147377111" r:id="rId18"/>
    <p:sldId id="261" r:id="rId19"/>
    <p:sldId id="2147377105" r:id="rId20"/>
    <p:sldId id="2147377113" r:id="rId21"/>
    <p:sldId id="2147377107" r:id="rId22"/>
    <p:sldId id="2147377106" r:id="rId23"/>
    <p:sldId id="2147377115" r:id="rId24"/>
    <p:sldId id="2147377116" r:id="rId25"/>
    <p:sldId id="2147377125" r:id="rId26"/>
    <p:sldId id="2147377117" r:id="rId27"/>
    <p:sldId id="2147377108" r:id="rId28"/>
    <p:sldId id="2147377119" r:id="rId29"/>
    <p:sldId id="2147377124" r:id="rId30"/>
    <p:sldId id="2147377118" r:id="rId31"/>
    <p:sldId id="2147377122" r:id="rId32"/>
    <p:sldId id="2147377123" r:id="rId33"/>
    <p:sldId id="2147377120" r:id="rId34"/>
    <p:sldId id="25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BC"/>
    <a:srgbClr val="FF0000"/>
    <a:srgbClr val="F0CD50"/>
    <a:srgbClr val="D53878"/>
    <a:srgbClr val="FFFF66"/>
    <a:srgbClr val="3F5564"/>
    <a:srgbClr val="008391"/>
    <a:srgbClr val="FBF2B4"/>
    <a:srgbClr val="4675B7"/>
    <a:srgbClr val="DB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B08DA-77EC-4B23-83A5-9B5FFA38E5A6}" v="264" dt="2023-05-23T10:28:06.5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74" autoAdjust="0"/>
  </p:normalViewPr>
  <p:slideViewPr>
    <p:cSldViewPr snapToGrid="0">
      <p:cViewPr varScale="1">
        <p:scale>
          <a:sx n="83" d="100"/>
          <a:sy n="83" d="100"/>
        </p:scale>
        <p:origin x="1032" y="84"/>
      </p:cViewPr>
      <p:guideLst/>
    </p:cSldViewPr>
  </p:slideViewPr>
  <p:notesTextViewPr>
    <p:cViewPr>
      <p:scale>
        <a:sx n="1" d="1"/>
        <a:sy n="1" d="1"/>
      </p:scale>
      <p:origin x="0" y="-36"/>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von Sivers" userId="a92982fa-4030-4781-87a0-550ecc310f5c" providerId="ADAL" clId="{9D8B08DA-77EC-4B23-83A5-9B5FFA38E5A6}"/>
    <pc:docChg chg="undo redo custSel addSld delSld modSld sldOrd">
      <pc:chgData name="Mari von Sivers" userId="a92982fa-4030-4781-87a0-550ecc310f5c" providerId="ADAL" clId="{9D8B08DA-77EC-4B23-83A5-9B5FFA38E5A6}" dt="2023-05-23T10:37:00.950" v="19198" actId="20577"/>
      <pc:docMkLst>
        <pc:docMk/>
      </pc:docMkLst>
      <pc:sldChg chg="addSp delSp modSp mod setBg modClrScheme chgLayout">
        <pc:chgData name="Mari von Sivers" userId="a92982fa-4030-4781-87a0-550ecc310f5c" providerId="ADAL" clId="{9D8B08DA-77EC-4B23-83A5-9B5FFA38E5A6}" dt="2023-05-12T14:59:50.476" v="4704" actId="14100"/>
        <pc:sldMkLst>
          <pc:docMk/>
          <pc:sldMk cId="2441568218" sldId="259"/>
        </pc:sldMkLst>
        <pc:spChg chg="mod ord">
          <ac:chgData name="Mari von Sivers" userId="a92982fa-4030-4781-87a0-550ecc310f5c" providerId="ADAL" clId="{9D8B08DA-77EC-4B23-83A5-9B5FFA38E5A6}" dt="2023-05-12T14:59:50.476" v="4704" actId="14100"/>
          <ac:spMkLst>
            <pc:docMk/>
            <pc:sldMk cId="2441568218" sldId="259"/>
            <ac:spMk id="2" creationId="{D3BDAD27-E3F8-408B-A998-F2688550736A}"/>
          </ac:spMkLst>
        </pc:spChg>
        <pc:spChg chg="add del mod">
          <ac:chgData name="Mari von Sivers" userId="a92982fa-4030-4781-87a0-550ecc310f5c" providerId="ADAL" clId="{9D8B08DA-77EC-4B23-83A5-9B5FFA38E5A6}" dt="2023-05-12T14:55:14.957" v="4677" actId="478"/>
          <ac:spMkLst>
            <pc:docMk/>
            <pc:sldMk cId="2441568218" sldId="259"/>
            <ac:spMk id="3" creationId="{8E4FCA14-D569-4621-9ECA-81A823936203}"/>
          </ac:spMkLst>
        </pc:spChg>
        <pc:spChg chg="add del mod">
          <ac:chgData name="Mari von Sivers" userId="a92982fa-4030-4781-87a0-550ecc310f5c" providerId="ADAL" clId="{9D8B08DA-77EC-4B23-83A5-9B5FFA38E5A6}" dt="2023-05-12T14:54:58.522" v="4672" actId="478"/>
          <ac:spMkLst>
            <pc:docMk/>
            <pc:sldMk cId="2441568218" sldId="259"/>
            <ac:spMk id="6" creationId="{2839370C-2A2A-A28F-0AF2-F18696714A2C}"/>
          </ac:spMkLst>
        </pc:spChg>
        <pc:spChg chg="add del mod">
          <ac:chgData name="Mari von Sivers" userId="a92982fa-4030-4781-87a0-550ecc310f5c" providerId="ADAL" clId="{9D8B08DA-77EC-4B23-83A5-9B5FFA38E5A6}" dt="2023-05-12T14:55:18.185" v="4678" actId="478"/>
          <ac:spMkLst>
            <pc:docMk/>
            <pc:sldMk cId="2441568218" sldId="259"/>
            <ac:spMk id="8" creationId="{181354F8-2A20-3C00-B9FF-6E02E86F7D40}"/>
          </ac:spMkLst>
        </pc:spChg>
        <pc:picChg chg="add mod">
          <ac:chgData name="Mari von Sivers" userId="a92982fa-4030-4781-87a0-550ecc310f5c" providerId="ADAL" clId="{9D8B08DA-77EC-4B23-83A5-9B5FFA38E5A6}" dt="2023-05-12T14:59:21.205" v="4698" actId="26606"/>
          <ac:picMkLst>
            <pc:docMk/>
            <pc:sldMk cId="2441568218" sldId="259"/>
            <ac:picMk id="4" creationId="{A8D3CEF5-A141-85C8-B743-166C5A842437}"/>
          </ac:picMkLst>
        </pc:picChg>
      </pc:sldChg>
      <pc:sldChg chg="addSp delSp modSp add mod modNotesTx">
        <pc:chgData name="Mari von Sivers" userId="a92982fa-4030-4781-87a0-550ecc310f5c" providerId="ADAL" clId="{9D8B08DA-77EC-4B23-83A5-9B5FFA38E5A6}" dt="2023-05-23T10:28:26.565" v="19014"/>
        <pc:sldMkLst>
          <pc:docMk/>
          <pc:sldMk cId="2017824283" sldId="261"/>
        </pc:sldMkLst>
        <pc:spChg chg="add del">
          <ac:chgData name="Mari von Sivers" userId="a92982fa-4030-4781-87a0-550ecc310f5c" providerId="ADAL" clId="{9D8B08DA-77EC-4B23-83A5-9B5FFA38E5A6}" dt="2023-05-11T05:39:37.241" v="925" actId="478"/>
          <ac:spMkLst>
            <pc:docMk/>
            <pc:sldMk cId="2017824283" sldId="261"/>
            <ac:spMk id="3" creationId="{38AC8A73-3725-CB5A-BDF4-EEA9F04404DD}"/>
          </ac:spMkLst>
        </pc:spChg>
        <pc:spChg chg="mod">
          <ac:chgData name="Mari von Sivers" userId="a92982fa-4030-4781-87a0-550ecc310f5c" providerId="ADAL" clId="{9D8B08DA-77EC-4B23-83A5-9B5FFA38E5A6}" dt="2023-05-08T19:55:25.189" v="230" actId="20577"/>
          <ac:spMkLst>
            <pc:docMk/>
            <pc:sldMk cId="2017824283" sldId="261"/>
            <ac:spMk id="7" creationId="{F777499D-1D0B-48E0-ACEC-807492458057}"/>
          </ac:spMkLst>
        </pc:spChg>
        <pc:spChg chg="mod">
          <ac:chgData name="Mari von Sivers" userId="a92982fa-4030-4781-87a0-550ecc310f5c" providerId="ADAL" clId="{9D8B08DA-77EC-4B23-83A5-9B5FFA38E5A6}" dt="2023-05-19T15:20:25.892" v="11789" actId="1076"/>
          <ac:spMkLst>
            <pc:docMk/>
            <pc:sldMk cId="2017824283" sldId="261"/>
            <ac:spMk id="8" creationId="{5C606A64-459A-4CB0-A935-8FE43887FFD0}"/>
          </ac:spMkLst>
        </pc:spChg>
        <pc:picChg chg="add mod ord">
          <ac:chgData name="Mari von Sivers" userId="a92982fa-4030-4781-87a0-550ecc310f5c" providerId="ADAL" clId="{9D8B08DA-77EC-4B23-83A5-9B5FFA38E5A6}" dt="2023-05-23T10:28:02.415" v="19010" actId="166"/>
          <ac:picMkLst>
            <pc:docMk/>
            <pc:sldMk cId="2017824283" sldId="261"/>
            <ac:picMk id="2" creationId="{A88EFA1F-56A9-B715-9DF9-1A5F8C8138A9}"/>
          </ac:picMkLst>
        </pc:picChg>
        <pc:picChg chg="add mod">
          <ac:chgData name="Mari von Sivers" userId="a92982fa-4030-4781-87a0-550ecc310f5c" providerId="ADAL" clId="{9D8B08DA-77EC-4B23-83A5-9B5FFA38E5A6}" dt="2023-05-23T10:27:53.911" v="19009" actId="1076"/>
          <ac:picMkLst>
            <pc:docMk/>
            <pc:sldMk cId="2017824283" sldId="261"/>
            <ac:picMk id="3" creationId="{C9122530-BC29-F1D8-4EDF-67DBCA3BC5CF}"/>
          </ac:picMkLst>
        </pc:picChg>
        <pc:picChg chg="add del mod">
          <ac:chgData name="Mari von Sivers" userId="a92982fa-4030-4781-87a0-550ecc310f5c" providerId="ADAL" clId="{9D8B08DA-77EC-4B23-83A5-9B5FFA38E5A6}" dt="2023-05-12T11:51:03.490" v="3041" actId="478"/>
          <ac:picMkLst>
            <pc:docMk/>
            <pc:sldMk cId="2017824283" sldId="261"/>
            <ac:picMk id="5" creationId="{08801F67-177F-9471-E451-BE66C1D9A875}"/>
          </ac:picMkLst>
        </pc:picChg>
        <pc:picChg chg="add del">
          <ac:chgData name="Mari von Sivers" userId="a92982fa-4030-4781-87a0-550ecc310f5c" providerId="ADAL" clId="{9D8B08DA-77EC-4B23-83A5-9B5FFA38E5A6}" dt="2023-05-11T05:42:39.438" v="1002" actId="478"/>
          <ac:picMkLst>
            <pc:docMk/>
            <pc:sldMk cId="2017824283" sldId="261"/>
            <ac:picMk id="9" creationId="{12C19AE0-0308-BB75-6316-2BC84769909E}"/>
          </ac:picMkLst>
        </pc:picChg>
        <pc:picChg chg="add del mod">
          <ac:chgData name="Mari von Sivers" userId="a92982fa-4030-4781-87a0-550ecc310f5c" providerId="ADAL" clId="{9D8B08DA-77EC-4B23-83A5-9B5FFA38E5A6}" dt="2023-05-12T11:51:02.051" v="3040" actId="478"/>
          <ac:picMkLst>
            <pc:docMk/>
            <pc:sldMk cId="2017824283" sldId="261"/>
            <ac:picMk id="11" creationId="{F0342F05-F199-C46E-8231-335D8DF55AFB}"/>
          </ac:picMkLst>
        </pc:picChg>
        <pc:picChg chg="add mod">
          <ac:chgData name="Mari von Sivers" userId="a92982fa-4030-4781-87a0-550ecc310f5c" providerId="ADAL" clId="{9D8B08DA-77EC-4B23-83A5-9B5FFA38E5A6}" dt="2023-05-23T10:28:06.528" v="19011" actId="1076"/>
          <ac:picMkLst>
            <pc:docMk/>
            <pc:sldMk cId="2017824283" sldId="261"/>
            <ac:picMk id="3074" creationId="{DEA5DC14-1CC0-3255-833E-9D611F4DEE7F}"/>
          </ac:picMkLst>
        </pc:picChg>
      </pc:sldChg>
      <pc:sldChg chg="del">
        <pc:chgData name="Mari von Sivers" userId="a92982fa-4030-4781-87a0-550ecc310f5c" providerId="ADAL" clId="{9D8B08DA-77EC-4B23-83A5-9B5FFA38E5A6}" dt="2023-05-08T19:00:22.633" v="7" actId="47"/>
        <pc:sldMkLst>
          <pc:docMk/>
          <pc:sldMk cId="4085268623" sldId="265"/>
        </pc:sldMkLst>
      </pc:sldChg>
      <pc:sldChg chg="del">
        <pc:chgData name="Mari von Sivers" userId="a92982fa-4030-4781-87a0-550ecc310f5c" providerId="ADAL" clId="{9D8B08DA-77EC-4B23-83A5-9B5FFA38E5A6}" dt="2023-05-08T19:00:21.141" v="5" actId="47"/>
        <pc:sldMkLst>
          <pc:docMk/>
          <pc:sldMk cId="819571485" sldId="267"/>
        </pc:sldMkLst>
      </pc:sldChg>
      <pc:sldChg chg="del">
        <pc:chgData name="Mari von Sivers" userId="a92982fa-4030-4781-87a0-550ecc310f5c" providerId="ADAL" clId="{9D8B08DA-77EC-4B23-83A5-9B5FFA38E5A6}" dt="2023-05-08T19:00:25.790" v="9" actId="47"/>
        <pc:sldMkLst>
          <pc:docMk/>
          <pc:sldMk cId="3582107352" sldId="273"/>
        </pc:sldMkLst>
      </pc:sldChg>
      <pc:sldChg chg="del">
        <pc:chgData name="Mari von Sivers" userId="a92982fa-4030-4781-87a0-550ecc310f5c" providerId="ADAL" clId="{9D8B08DA-77EC-4B23-83A5-9B5FFA38E5A6}" dt="2023-05-08T19:00:27.246" v="10" actId="47"/>
        <pc:sldMkLst>
          <pc:docMk/>
          <pc:sldMk cId="1934369404" sldId="275"/>
        </pc:sldMkLst>
      </pc:sldChg>
      <pc:sldChg chg="del">
        <pc:chgData name="Mari von Sivers" userId="a92982fa-4030-4781-87a0-550ecc310f5c" providerId="ADAL" clId="{9D8B08DA-77EC-4B23-83A5-9B5FFA38E5A6}" dt="2023-05-08T19:00:33.378" v="13" actId="47"/>
        <pc:sldMkLst>
          <pc:docMk/>
          <pc:sldMk cId="589516754" sldId="279"/>
        </pc:sldMkLst>
      </pc:sldChg>
      <pc:sldChg chg="del">
        <pc:chgData name="Mari von Sivers" userId="a92982fa-4030-4781-87a0-550ecc310f5c" providerId="ADAL" clId="{9D8B08DA-77EC-4B23-83A5-9B5FFA38E5A6}" dt="2023-05-08T19:00:34.918" v="15" actId="47"/>
        <pc:sldMkLst>
          <pc:docMk/>
          <pc:sldMk cId="3964790802" sldId="280"/>
        </pc:sldMkLst>
      </pc:sldChg>
      <pc:sldChg chg="modSp del mod">
        <pc:chgData name="Mari von Sivers" userId="a92982fa-4030-4781-87a0-550ecc310f5c" providerId="ADAL" clId="{9D8B08DA-77EC-4B23-83A5-9B5FFA38E5A6}" dt="2023-05-16T14:43:19.239" v="8513" actId="47"/>
        <pc:sldMkLst>
          <pc:docMk/>
          <pc:sldMk cId="124451670" sldId="281"/>
        </pc:sldMkLst>
        <pc:picChg chg="mod">
          <ac:chgData name="Mari von Sivers" userId="a92982fa-4030-4781-87a0-550ecc310f5c" providerId="ADAL" clId="{9D8B08DA-77EC-4B23-83A5-9B5FFA38E5A6}" dt="2023-05-12T16:38:02.735" v="4899" actId="1076"/>
          <ac:picMkLst>
            <pc:docMk/>
            <pc:sldMk cId="124451670" sldId="281"/>
            <ac:picMk id="6" creationId="{00000000-0000-0000-0000-000000000000}"/>
          </ac:picMkLst>
        </pc:picChg>
      </pc:sldChg>
      <pc:sldChg chg="del">
        <pc:chgData name="Mari von Sivers" userId="a92982fa-4030-4781-87a0-550ecc310f5c" providerId="ADAL" clId="{9D8B08DA-77EC-4B23-83A5-9B5FFA38E5A6}" dt="2023-05-08T19:00:36.680" v="17" actId="47"/>
        <pc:sldMkLst>
          <pc:docMk/>
          <pc:sldMk cId="2692430489" sldId="285"/>
        </pc:sldMkLst>
      </pc:sldChg>
      <pc:sldChg chg="del">
        <pc:chgData name="Mari von Sivers" userId="a92982fa-4030-4781-87a0-550ecc310f5c" providerId="ADAL" clId="{9D8B08DA-77EC-4B23-83A5-9B5FFA38E5A6}" dt="2023-05-08T19:00:38.903" v="19" actId="47"/>
        <pc:sldMkLst>
          <pc:docMk/>
          <pc:sldMk cId="2026377601" sldId="291"/>
        </pc:sldMkLst>
      </pc:sldChg>
      <pc:sldChg chg="del">
        <pc:chgData name="Mari von Sivers" userId="a92982fa-4030-4781-87a0-550ecc310f5c" providerId="ADAL" clId="{9D8B08DA-77EC-4B23-83A5-9B5FFA38E5A6}" dt="2023-05-08T19:00:42.952" v="23" actId="47"/>
        <pc:sldMkLst>
          <pc:docMk/>
          <pc:sldMk cId="2884439331" sldId="302"/>
        </pc:sldMkLst>
      </pc:sldChg>
      <pc:sldChg chg="del">
        <pc:chgData name="Mari von Sivers" userId="a92982fa-4030-4781-87a0-550ecc310f5c" providerId="ADAL" clId="{9D8B08DA-77EC-4B23-83A5-9B5FFA38E5A6}" dt="2023-05-08T19:00:41.313" v="21" actId="47"/>
        <pc:sldMkLst>
          <pc:docMk/>
          <pc:sldMk cId="3581839754" sldId="304"/>
        </pc:sldMkLst>
      </pc:sldChg>
      <pc:sldChg chg="del">
        <pc:chgData name="Mari von Sivers" userId="a92982fa-4030-4781-87a0-550ecc310f5c" providerId="ADAL" clId="{9D8B08DA-77EC-4B23-83A5-9B5FFA38E5A6}" dt="2023-05-08T19:00:42.256" v="22" actId="47"/>
        <pc:sldMkLst>
          <pc:docMk/>
          <pc:sldMk cId="3275153417" sldId="307"/>
        </pc:sldMkLst>
      </pc:sldChg>
      <pc:sldChg chg="del">
        <pc:chgData name="Mari von Sivers" userId="a92982fa-4030-4781-87a0-550ecc310f5c" providerId="ADAL" clId="{9D8B08DA-77EC-4B23-83A5-9B5FFA38E5A6}" dt="2023-05-08T19:00:43.574" v="24" actId="47"/>
        <pc:sldMkLst>
          <pc:docMk/>
          <pc:sldMk cId="3503060330" sldId="310"/>
        </pc:sldMkLst>
      </pc:sldChg>
      <pc:sldChg chg="del">
        <pc:chgData name="Mari von Sivers" userId="a92982fa-4030-4781-87a0-550ecc310f5c" providerId="ADAL" clId="{9D8B08DA-77EC-4B23-83A5-9B5FFA38E5A6}" dt="2023-05-08T19:00:44.258" v="25" actId="47"/>
        <pc:sldMkLst>
          <pc:docMk/>
          <pc:sldMk cId="128994374" sldId="311"/>
        </pc:sldMkLst>
      </pc:sldChg>
      <pc:sldChg chg="del">
        <pc:chgData name="Mari von Sivers" userId="a92982fa-4030-4781-87a0-550ecc310f5c" providerId="ADAL" clId="{9D8B08DA-77EC-4B23-83A5-9B5FFA38E5A6}" dt="2023-05-08T19:00:47.109" v="27" actId="47"/>
        <pc:sldMkLst>
          <pc:docMk/>
          <pc:sldMk cId="2234040922" sldId="313"/>
        </pc:sldMkLst>
      </pc:sldChg>
      <pc:sldChg chg="del">
        <pc:chgData name="Mari von Sivers" userId="a92982fa-4030-4781-87a0-550ecc310f5c" providerId="ADAL" clId="{9D8B08DA-77EC-4B23-83A5-9B5FFA38E5A6}" dt="2023-05-08T19:00:54.353" v="36" actId="47"/>
        <pc:sldMkLst>
          <pc:docMk/>
          <pc:sldMk cId="2751031835" sldId="318"/>
        </pc:sldMkLst>
      </pc:sldChg>
      <pc:sldChg chg="addSp delSp modSp mod ord modNotesTx">
        <pc:chgData name="Mari von Sivers" userId="a92982fa-4030-4781-87a0-550ecc310f5c" providerId="ADAL" clId="{9D8B08DA-77EC-4B23-83A5-9B5FFA38E5A6}" dt="2023-05-23T10:37:00.950" v="19198" actId="20577"/>
        <pc:sldMkLst>
          <pc:docMk/>
          <pc:sldMk cId="2691602247" sldId="319"/>
        </pc:sldMkLst>
        <pc:spChg chg="add mod ord">
          <ac:chgData name="Mari von Sivers" userId="a92982fa-4030-4781-87a0-550ecc310f5c" providerId="ADAL" clId="{9D8B08DA-77EC-4B23-83A5-9B5FFA38E5A6}" dt="2023-05-12T12:42:58.846" v="3630" actId="1076"/>
          <ac:spMkLst>
            <pc:docMk/>
            <pc:sldMk cId="2691602247" sldId="319"/>
            <ac:spMk id="2" creationId="{FEE1C382-ECB8-5983-B767-3E6DCF9801D6}"/>
          </ac:spMkLst>
        </pc:spChg>
        <pc:spChg chg="mod">
          <ac:chgData name="Mari von Sivers" userId="a92982fa-4030-4781-87a0-550ecc310f5c" providerId="ADAL" clId="{9D8B08DA-77EC-4B23-83A5-9B5FFA38E5A6}" dt="2023-05-12T12:44:32.563" v="3649" actId="1076"/>
          <ac:spMkLst>
            <pc:docMk/>
            <pc:sldMk cId="2691602247" sldId="319"/>
            <ac:spMk id="4" creationId="{00000000-0000-0000-0000-000000000000}"/>
          </ac:spMkLst>
        </pc:spChg>
        <pc:spChg chg="add mod">
          <ac:chgData name="Mari von Sivers" userId="a92982fa-4030-4781-87a0-550ecc310f5c" providerId="ADAL" clId="{9D8B08DA-77EC-4B23-83A5-9B5FFA38E5A6}" dt="2023-05-12T12:44:22.959" v="3648" actId="207"/>
          <ac:spMkLst>
            <pc:docMk/>
            <pc:sldMk cId="2691602247" sldId="319"/>
            <ac:spMk id="5" creationId="{A5EA4228-C0F6-8B46-8E5E-B89A17DD9DC8}"/>
          </ac:spMkLst>
        </pc:spChg>
        <pc:spChg chg="add del mod">
          <ac:chgData name="Mari von Sivers" userId="a92982fa-4030-4781-87a0-550ecc310f5c" providerId="ADAL" clId="{9D8B08DA-77EC-4B23-83A5-9B5FFA38E5A6}" dt="2023-05-12T12:44:22.959" v="3648" actId="207"/>
          <ac:spMkLst>
            <pc:docMk/>
            <pc:sldMk cId="2691602247" sldId="319"/>
            <ac:spMk id="6" creationId="{952FD8BF-9DF9-3F3B-E324-E7875F04A779}"/>
          </ac:spMkLst>
        </pc:spChg>
        <pc:spChg chg="add mod">
          <ac:chgData name="Mari von Sivers" userId="a92982fa-4030-4781-87a0-550ecc310f5c" providerId="ADAL" clId="{9D8B08DA-77EC-4B23-83A5-9B5FFA38E5A6}" dt="2023-05-12T12:44:22.959" v="3648" actId="207"/>
          <ac:spMkLst>
            <pc:docMk/>
            <pc:sldMk cId="2691602247" sldId="319"/>
            <ac:spMk id="8" creationId="{60F896AB-4669-CA3E-C50B-7074111B4E9A}"/>
          </ac:spMkLst>
        </pc:spChg>
        <pc:spChg chg="add mod">
          <ac:chgData name="Mari von Sivers" userId="a92982fa-4030-4781-87a0-550ecc310f5c" providerId="ADAL" clId="{9D8B08DA-77EC-4B23-83A5-9B5FFA38E5A6}" dt="2023-05-12T12:44:22.959" v="3648" actId="207"/>
          <ac:spMkLst>
            <pc:docMk/>
            <pc:sldMk cId="2691602247" sldId="319"/>
            <ac:spMk id="10" creationId="{0CD88B10-2195-0AD1-AC3F-7EBA4917FC65}"/>
          </ac:spMkLst>
        </pc:spChg>
        <pc:spChg chg="add mod">
          <ac:chgData name="Mari von Sivers" userId="a92982fa-4030-4781-87a0-550ecc310f5c" providerId="ADAL" clId="{9D8B08DA-77EC-4B23-83A5-9B5FFA38E5A6}" dt="2023-05-12T16:39:41.193" v="4908" actId="1076"/>
          <ac:spMkLst>
            <pc:docMk/>
            <pc:sldMk cId="2691602247" sldId="319"/>
            <ac:spMk id="11" creationId="{6D03E197-D797-FB23-7CEB-B26D3D901283}"/>
          </ac:spMkLst>
        </pc:spChg>
        <pc:spChg chg="add mod">
          <ac:chgData name="Mari von Sivers" userId="a92982fa-4030-4781-87a0-550ecc310f5c" providerId="ADAL" clId="{9D8B08DA-77EC-4B23-83A5-9B5FFA38E5A6}" dt="2023-05-12T12:44:22.959" v="3648" actId="207"/>
          <ac:spMkLst>
            <pc:docMk/>
            <pc:sldMk cId="2691602247" sldId="319"/>
            <ac:spMk id="12" creationId="{2C8D4D78-B448-493A-1FAE-7FC1733EFE1C}"/>
          </ac:spMkLst>
        </pc:spChg>
        <pc:spChg chg="add mod">
          <ac:chgData name="Mari von Sivers" userId="a92982fa-4030-4781-87a0-550ecc310f5c" providerId="ADAL" clId="{9D8B08DA-77EC-4B23-83A5-9B5FFA38E5A6}" dt="2023-05-12T12:44:08.954" v="3647" actId="207"/>
          <ac:spMkLst>
            <pc:docMk/>
            <pc:sldMk cId="2691602247" sldId="319"/>
            <ac:spMk id="13" creationId="{08B9C061-191D-9456-621C-DDDA8EB8A8C7}"/>
          </ac:spMkLst>
        </pc:spChg>
        <pc:picChg chg="del mod">
          <ac:chgData name="Mari von Sivers" userId="a92982fa-4030-4781-87a0-550ecc310f5c" providerId="ADAL" clId="{9D8B08DA-77EC-4B23-83A5-9B5FFA38E5A6}" dt="2023-05-08T19:14:52.394" v="119" actId="478"/>
          <ac:picMkLst>
            <pc:docMk/>
            <pc:sldMk cId="2691602247" sldId="319"/>
            <ac:picMk id="7" creationId="{302BD495-B3B9-4C98-8FCE-1BA4BC637E8B}"/>
          </ac:picMkLst>
        </pc:picChg>
        <pc:picChg chg="add del">
          <ac:chgData name="Mari von Sivers" userId="a92982fa-4030-4781-87a0-550ecc310f5c" providerId="ADAL" clId="{9D8B08DA-77EC-4B23-83A5-9B5FFA38E5A6}" dt="2023-05-12T12:42:03.333" v="3554" actId="478"/>
          <ac:picMkLst>
            <pc:docMk/>
            <pc:sldMk cId="2691602247" sldId="319"/>
            <ac:picMk id="9" creationId="{6A9819AC-4723-B95E-52BB-D59DFA2841F6}"/>
          </ac:picMkLst>
        </pc:picChg>
        <pc:picChg chg="del">
          <ac:chgData name="Mari von Sivers" userId="a92982fa-4030-4781-87a0-550ecc310f5c" providerId="ADAL" clId="{9D8B08DA-77EC-4B23-83A5-9B5FFA38E5A6}" dt="2023-05-08T19:14:52.985" v="120" actId="478"/>
          <ac:picMkLst>
            <pc:docMk/>
            <pc:sldMk cId="2691602247" sldId="319"/>
            <ac:picMk id="9" creationId="{C705E6FA-059F-4B94-8D11-1BB24AA50563}"/>
          </ac:picMkLst>
        </pc:picChg>
        <pc:picChg chg="del mod">
          <ac:chgData name="Mari von Sivers" userId="a92982fa-4030-4781-87a0-550ecc310f5c" providerId="ADAL" clId="{9D8B08DA-77EC-4B23-83A5-9B5FFA38E5A6}" dt="2023-05-08T19:14:48.980" v="113" actId="478"/>
          <ac:picMkLst>
            <pc:docMk/>
            <pc:sldMk cId="2691602247" sldId="319"/>
            <ac:picMk id="11" creationId="{F285E3B5-C417-4ACB-BA74-5530C4C92645}"/>
          </ac:picMkLst>
        </pc:picChg>
        <pc:picChg chg="del">
          <ac:chgData name="Mari von Sivers" userId="a92982fa-4030-4781-87a0-550ecc310f5c" providerId="ADAL" clId="{9D8B08DA-77EC-4B23-83A5-9B5FFA38E5A6}" dt="2023-05-08T19:14:51.806" v="117" actId="478"/>
          <ac:picMkLst>
            <pc:docMk/>
            <pc:sldMk cId="2691602247" sldId="319"/>
            <ac:picMk id="13" creationId="{28978FFA-C4B3-47E8-847C-D8A5DF9713F8}"/>
          </ac:picMkLst>
        </pc:picChg>
        <pc:picChg chg="del mod">
          <ac:chgData name="Mari von Sivers" userId="a92982fa-4030-4781-87a0-550ecc310f5c" providerId="ADAL" clId="{9D8B08DA-77EC-4B23-83A5-9B5FFA38E5A6}" dt="2023-05-08T19:14:50.660" v="116" actId="478"/>
          <ac:picMkLst>
            <pc:docMk/>
            <pc:sldMk cId="2691602247" sldId="319"/>
            <ac:picMk id="15" creationId="{BAB34AEC-04EE-4617-9C86-639BAD5067EB}"/>
          </ac:picMkLst>
        </pc:picChg>
        <pc:picChg chg="del">
          <ac:chgData name="Mari von Sivers" userId="a92982fa-4030-4781-87a0-550ecc310f5c" providerId="ADAL" clId="{9D8B08DA-77EC-4B23-83A5-9B5FFA38E5A6}" dt="2023-05-08T19:14:49.971" v="114" actId="478"/>
          <ac:picMkLst>
            <pc:docMk/>
            <pc:sldMk cId="2691602247" sldId="319"/>
            <ac:picMk id="17" creationId="{3CA469F0-4E78-42DA-8F4E-682B94DE538C}"/>
          </ac:picMkLst>
        </pc:picChg>
        <pc:picChg chg="del mod">
          <ac:chgData name="Mari von Sivers" userId="a92982fa-4030-4781-87a0-550ecc310f5c" providerId="ADAL" clId="{9D8B08DA-77EC-4B23-83A5-9B5FFA38E5A6}" dt="2023-05-11T05:12:10.522" v="423" actId="478"/>
          <ac:picMkLst>
            <pc:docMk/>
            <pc:sldMk cId="2691602247" sldId="319"/>
            <ac:picMk id="19" creationId="{2220ABC2-DBA8-42E1-B361-62859016A579}"/>
          </ac:picMkLst>
        </pc:picChg>
        <pc:picChg chg="add mod">
          <ac:chgData name="Mari von Sivers" userId="a92982fa-4030-4781-87a0-550ecc310f5c" providerId="ADAL" clId="{9D8B08DA-77EC-4B23-83A5-9B5FFA38E5A6}" dt="2023-05-12T12:42:58.846" v="3630" actId="1076"/>
          <ac:picMkLst>
            <pc:docMk/>
            <pc:sldMk cId="2691602247" sldId="319"/>
            <ac:picMk id="1026" creationId="{74F5B405-F531-1253-B414-604C6F36D14D}"/>
          </ac:picMkLst>
        </pc:picChg>
      </pc:sldChg>
      <pc:sldChg chg="del">
        <pc:chgData name="Mari von Sivers" userId="a92982fa-4030-4781-87a0-550ecc310f5c" providerId="ADAL" clId="{9D8B08DA-77EC-4B23-83A5-9B5FFA38E5A6}" dt="2023-05-16T14:43:16.824" v="8512" actId="47"/>
        <pc:sldMkLst>
          <pc:docMk/>
          <pc:sldMk cId="520982904" sldId="320"/>
        </pc:sldMkLst>
      </pc:sldChg>
      <pc:sldChg chg="del">
        <pc:chgData name="Mari von Sivers" userId="a92982fa-4030-4781-87a0-550ecc310f5c" providerId="ADAL" clId="{9D8B08DA-77EC-4B23-83A5-9B5FFA38E5A6}" dt="2023-05-08T19:03:35.329" v="60" actId="47"/>
        <pc:sldMkLst>
          <pc:docMk/>
          <pc:sldMk cId="1662015257" sldId="325"/>
        </pc:sldMkLst>
      </pc:sldChg>
      <pc:sldChg chg="del">
        <pc:chgData name="Mari von Sivers" userId="a92982fa-4030-4781-87a0-550ecc310f5c" providerId="ADAL" clId="{9D8B08DA-77EC-4B23-83A5-9B5FFA38E5A6}" dt="2023-05-08T19:03:34.630" v="59" actId="47"/>
        <pc:sldMkLst>
          <pc:docMk/>
          <pc:sldMk cId="2793416492" sldId="330"/>
        </pc:sldMkLst>
      </pc:sldChg>
      <pc:sldChg chg="del">
        <pc:chgData name="Mari von Sivers" userId="a92982fa-4030-4781-87a0-550ecc310f5c" providerId="ADAL" clId="{9D8B08DA-77EC-4B23-83A5-9B5FFA38E5A6}" dt="2023-05-08T19:03:35.944" v="61" actId="47"/>
        <pc:sldMkLst>
          <pc:docMk/>
          <pc:sldMk cId="3410959856" sldId="332"/>
        </pc:sldMkLst>
      </pc:sldChg>
      <pc:sldChg chg="del">
        <pc:chgData name="Mari von Sivers" userId="a92982fa-4030-4781-87a0-550ecc310f5c" providerId="ADAL" clId="{9D8B08DA-77EC-4B23-83A5-9B5FFA38E5A6}" dt="2023-05-08T19:03:36.492" v="62" actId="47"/>
        <pc:sldMkLst>
          <pc:docMk/>
          <pc:sldMk cId="1158049675" sldId="334"/>
        </pc:sldMkLst>
      </pc:sldChg>
      <pc:sldChg chg="del">
        <pc:chgData name="Mari von Sivers" userId="a92982fa-4030-4781-87a0-550ecc310f5c" providerId="ADAL" clId="{9D8B08DA-77EC-4B23-83A5-9B5FFA38E5A6}" dt="2023-05-08T19:03:37.367" v="64" actId="47"/>
        <pc:sldMkLst>
          <pc:docMk/>
          <pc:sldMk cId="1478949001" sldId="335"/>
        </pc:sldMkLst>
      </pc:sldChg>
      <pc:sldChg chg="del">
        <pc:chgData name="Mari von Sivers" userId="a92982fa-4030-4781-87a0-550ecc310f5c" providerId="ADAL" clId="{9D8B08DA-77EC-4B23-83A5-9B5FFA38E5A6}" dt="2023-05-08T19:03:38.200" v="65" actId="47"/>
        <pc:sldMkLst>
          <pc:docMk/>
          <pc:sldMk cId="3588575035" sldId="336"/>
        </pc:sldMkLst>
      </pc:sldChg>
      <pc:sldChg chg="del">
        <pc:chgData name="Mari von Sivers" userId="a92982fa-4030-4781-87a0-550ecc310f5c" providerId="ADAL" clId="{9D8B08DA-77EC-4B23-83A5-9B5FFA38E5A6}" dt="2023-05-08T19:03:39.410" v="67" actId="47"/>
        <pc:sldMkLst>
          <pc:docMk/>
          <pc:sldMk cId="1580745925" sldId="356"/>
        </pc:sldMkLst>
      </pc:sldChg>
      <pc:sldChg chg="del">
        <pc:chgData name="Mari von Sivers" userId="a92982fa-4030-4781-87a0-550ecc310f5c" providerId="ADAL" clId="{9D8B08DA-77EC-4B23-83A5-9B5FFA38E5A6}" dt="2023-05-08T19:03:44.606" v="74" actId="47"/>
        <pc:sldMkLst>
          <pc:docMk/>
          <pc:sldMk cId="3763328440" sldId="373"/>
        </pc:sldMkLst>
      </pc:sldChg>
      <pc:sldChg chg="addSp delSp modSp del mod">
        <pc:chgData name="Mari von Sivers" userId="a92982fa-4030-4781-87a0-550ecc310f5c" providerId="ADAL" clId="{9D8B08DA-77EC-4B23-83A5-9B5FFA38E5A6}" dt="2023-05-12T15:00:03.982" v="4705" actId="2696"/>
        <pc:sldMkLst>
          <pc:docMk/>
          <pc:sldMk cId="3110805411" sldId="374"/>
        </pc:sldMkLst>
        <pc:spChg chg="del mod">
          <ac:chgData name="Mari von Sivers" userId="a92982fa-4030-4781-87a0-550ecc310f5c" providerId="ADAL" clId="{9D8B08DA-77EC-4B23-83A5-9B5FFA38E5A6}" dt="2023-05-08T20:00:18.131" v="339" actId="478"/>
          <ac:spMkLst>
            <pc:docMk/>
            <pc:sldMk cId="3110805411" sldId="374"/>
            <ac:spMk id="6" creationId="{00000000-0000-0000-0000-000000000000}"/>
          </ac:spMkLst>
        </pc:spChg>
        <pc:picChg chg="add mod">
          <ac:chgData name="Mari von Sivers" userId="a92982fa-4030-4781-87a0-550ecc310f5c" providerId="ADAL" clId="{9D8B08DA-77EC-4B23-83A5-9B5FFA38E5A6}" dt="2023-05-08T20:01:27.369" v="355" actId="1076"/>
          <ac:picMkLst>
            <pc:docMk/>
            <pc:sldMk cId="3110805411" sldId="374"/>
            <ac:picMk id="5" creationId="{1CCE728A-9950-7A55-1A10-1BD72F996439}"/>
          </ac:picMkLst>
        </pc:picChg>
        <pc:picChg chg="del">
          <ac:chgData name="Mari von Sivers" userId="a92982fa-4030-4781-87a0-550ecc310f5c" providerId="ADAL" clId="{9D8B08DA-77EC-4B23-83A5-9B5FFA38E5A6}" dt="2023-05-08T20:00:13.876" v="337" actId="478"/>
          <ac:picMkLst>
            <pc:docMk/>
            <pc:sldMk cId="3110805411" sldId="374"/>
            <ac:picMk id="36869" creationId="{00000000-0000-0000-0000-000000000000}"/>
          </ac:picMkLst>
        </pc:picChg>
      </pc:sldChg>
      <pc:sldChg chg="del">
        <pc:chgData name="Mari von Sivers" userId="a92982fa-4030-4781-87a0-550ecc310f5c" providerId="ADAL" clId="{9D8B08DA-77EC-4B23-83A5-9B5FFA38E5A6}" dt="2023-05-08T19:00:40.303" v="20" actId="47"/>
        <pc:sldMkLst>
          <pc:docMk/>
          <pc:sldMk cId="2834390050" sldId="378"/>
        </pc:sldMkLst>
      </pc:sldChg>
      <pc:sldChg chg="del">
        <pc:chgData name="Mari von Sivers" userId="a92982fa-4030-4781-87a0-550ecc310f5c" providerId="ADAL" clId="{9D8B08DA-77EC-4B23-83A5-9B5FFA38E5A6}" dt="2023-05-08T19:00:49.199" v="30" actId="47"/>
        <pc:sldMkLst>
          <pc:docMk/>
          <pc:sldMk cId="3648469317" sldId="381"/>
        </pc:sldMkLst>
      </pc:sldChg>
      <pc:sldChg chg="del">
        <pc:chgData name="Mari von Sivers" userId="a92982fa-4030-4781-87a0-550ecc310f5c" providerId="ADAL" clId="{9D8B08DA-77EC-4B23-83A5-9B5FFA38E5A6}" dt="2023-05-08T19:00:34.225" v="14" actId="47"/>
        <pc:sldMkLst>
          <pc:docMk/>
          <pc:sldMk cId="2722615424" sldId="417"/>
        </pc:sldMkLst>
      </pc:sldChg>
      <pc:sldChg chg="del">
        <pc:chgData name="Mari von Sivers" userId="a92982fa-4030-4781-87a0-550ecc310f5c" providerId="ADAL" clId="{9D8B08DA-77EC-4B23-83A5-9B5FFA38E5A6}" dt="2023-05-08T19:00:19.931" v="3" actId="47"/>
        <pc:sldMkLst>
          <pc:docMk/>
          <pc:sldMk cId="0" sldId="468"/>
        </pc:sldMkLst>
      </pc:sldChg>
      <pc:sldChg chg="del">
        <pc:chgData name="Mari von Sivers" userId="a92982fa-4030-4781-87a0-550ecc310f5c" providerId="ADAL" clId="{9D8B08DA-77EC-4B23-83A5-9B5FFA38E5A6}" dt="2023-05-08T19:00:51.871" v="34" actId="47"/>
        <pc:sldMkLst>
          <pc:docMk/>
          <pc:sldMk cId="3899104717" sldId="753"/>
        </pc:sldMkLst>
      </pc:sldChg>
      <pc:sldChg chg="del">
        <pc:chgData name="Mari von Sivers" userId="a92982fa-4030-4781-87a0-550ecc310f5c" providerId="ADAL" clId="{9D8B08DA-77EC-4B23-83A5-9B5FFA38E5A6}" dt="2023-05-08T19:00:46.452" v="26" actId="47"/>
        <pc:sldMkLst>
          <pc:docMk/>
          <pc:sldMk cId="2264922046" sldId="769"/>
        </pc:sldMkLst>
      </pc:sldChg>
      <pc:sldChg chg="del">
        <pc:chgData name="Mari von Sivers" userId="a92982fa-4030-4781-87a0-550ecc310f5c" providerId="ADAL" clId="{9D8B08DA-77EC-4B23-83A5-9B5FFA38E5A6}" dt="2023-05-08T19:03:41.890" v="71" actId="47"/>
        <pc:sldMkLst>
          <pc:docMk/>
          <pc:sldMk cId="3045577604" sldId="788"/>
        </pc:sldMkLst>
      </pc:sldChg>
      <pc:sldChg chg="del">
        <pc:chgData name="Mari von Sivers" userId="a92982fa-4030-4781-87a0-550ecc310f5c" providerId="ADAL" clId="{9D8B08DA-77EC-4B23-83A5-9B5FFA38E5A6}" dt="2023-05-08T19:03:40.489" v="69" actId="47"/>
        <pc:sldMkLst>
          <pc:docMk/>
          <pc:sldMk cId="463062108" sldId="807"/>
        </pc:sldMkLst>
      </pc:sldChg>
      <pc:sldChg chg="del">
        <pc:chgData name="Mari von Sivers" userId="a92982fa-4030-4781-87a0-550ecc310f5c" providerId="ADAL" clId="{9D8B08DA-77EC-4B23-83A5-9B5FFA38E5A6}" dt="2023-05-08T19:00:23.934" v="8" actId="47"/>
        <pc:sldMkLst>
          <pc:docMk/>
          <pc:sldMk cId="3548640997" sldId="809"/>
        </pc:sldMkLst>
      </pc:sldChg>
      <pc:sldChg chg="del">
        <pc:chgData name="Mari von Sivers" userId="a92982fa-4030-4781-87a0-550ecc310f5c" providerId="ADAL" clId="{9D8B08DA-77EC-4B23-83A5-9B5FFA38E5A6}" dt="2023-05-08T19:00:20.643" v="4" actId="47"/>
        <pc:sldMkLst>
          <pc:docMk/>
          <pc:sldMk cId="880472641" sldId="810"/>
        </pc:sldMkLst>
      </pc:sldChg>
      <pc:sldChg chg="del">
        <pc:chgData name="Mari von Sivers" userId="a92982fa-4030-4781-87a0-550ecc310f5c" providerId="ADAL" clId="{9D8B08DA-77EC-4B23-83A5-9B5FFA38E5A6}" dt="2023-05-08T19:00:35.617" v="16" actId="47"/>
        <pc:sldMkLst>
          <pc:docMk/>
          <pc:sldMk cId="3866213935" sldId="812"/>
        </pc:sldMkLst>
      </pc:sldChg>
      <pc:sldChg chg="del">
        <pc:chgData name="Mari von Sivers" userId="a92982fa-4030-4781-87a0-550ecc310f5c" providerId="ADAL" clId="{9D8B08DA-77EC-4B23-83A5-9B5FFA38E5A6}" dt="2023-05-08T19:00:47.766" v="28" actId="47"/>
        <pc:sldMkLst>
          <pc:docMk/>
          <pc:sldMk cId="3616840768" sldId="814"/>
        </pc:sldMkLst>
      </pc:sldChg>
      <pc:sldChg chg="del">
        <pc:chgData name="Mari von Sivers" userId="a92982fa-4030-4781-87a0-550ecc310f5c" providerId="ADAL" clId="{9D8B08DA-77EC-4B23-83A5-9B5FFA38E5A6}" dt="2023-05-08T19:03:59.345" v="76" actId="47"/>
        <pc:sldMkLst>
          <pc:docMk/>
          <pc:sldMk cId="3438272924" sldId="833"/>
        </pc:sldMkLst>
      </pc:sldChg>
      <pc:sldChg chg="del">
        <pc:chgData name="Mari von Sivers" userId="a92982fa-4030-4781-87a0-550ecc310f5c" providerId="ADAL" clId="{9D8B08DA-77EC-4B23-83A5-9B5FFA38E5A6}" dt="2023-05-08T19:00:21.913" v="6" actId="47"/>
        <pc:sldMkLst>
          <pc:docMk/>
          <pc:sldMk cId="4192805646" sldId="834"/>
        </pc:sldMkLst>
      </pc:sldChg>
      <pc:sldChg chg="del">
        <pc:chgData name="Mari von Sivers" userId="a92982fa-4030-4781-87a0-550ecc310f5c" providerId="ADAL" clId="{9D8B08DA-77EC-4B23-83A5-9B5FFA38E5A6}" dt="2023-05-08T19:00:29.321" v="11" actId="47"/>
        <pc:sldMkLst>
          <pc:docMk/>
          <pc:sldMk cId="916968385" sldId="839"/>
        </pc:sldMkLst>
      </pc:sldChg>
      <pc:sldChg chg="del">
        <pc:chgData name="Mari von Sivers" userId="a92982fa-4030-4781-87a0-550ecc310f5c" providerId="ADAL" clId="{9D8B08DA-77EC-4B23-83A5-9B5FFA38E5A6}" dt="2023-05-08T19:00:55.307" v="37" actId="47"/>
        <pc:sldMkLst>
          <pc:docMk/>
          <pc:sldMk cId="4221177861" sldId="843"/>
        </pc:sldMkLst>
      </pc:sldChg>
      <pc:sldChg chg="del">
        <pc:chgData name="Mari von Sivers" userId="a92982fa-4030-4781-87a0-550ecc310f5c" providerId="ADAL" clId="{9D8B08DA-77EC-4B23-83A5-9B5FFA38E5A6}" dt="2023-05-08T19:00:49.780" v="31" actId="47"/>
        <pc:sldMkLst>
          <pc:docMk/>
          <pc:sldMk cId="2189262965" sldId="845"/>
        </pc:sldMkLst>
      </pc:sldChg>
      <pc:sldChg chg="del">
        <pc:chgData name="Mari von Sivers" userId="a92982fa-4030-4781-87a0-550ecc310f5c" providerId="ADAL" clId="{9D8B08DA-77EC-4B23-83A5-9B5FFA38E5A6}" dt="2023-05-08T19:00:50.416" v="32" actId="47"/>
        <pc:sldMkLst>
          <pc:docMk/>
          <pc:sldMk cId="2047763271" sldId="846"/>
        </pc:sldMkLst>
      </pc:sldChg>
      <pc:sldChg chg="del">
        <pc:chgData name="Mari von Sivers" userId="a92982fa-4030-4781-87a0-550ecc310f5c" providerId="ADAL" clId="{9D8B08DA-77EC-4B23-83A5-9B5FFA38E5A6}" dt="2023-05-08T19:00:53.294" v="35" actId="47"/>
        <pc:sldMkLst>
          <pc:docMk/>
          <pc:sldMk cId="802720594" sldId="849"/>
        </pc:sldMkLst>
      </pc:sldChg>
      <pc:sldChg chg="del">
        <pc:chgData name="Mari von Sivers" userId="a92982fa-4030-4781-87a0-550ecc310f5c" providerId="ADAL" clId="{9D8B08DA-77EC-4B23-83A5-9B5FFA38E5A6}" dt="2023-05-08T19:00:37.934" v="18" actId="47"/>
        <pc:sldMkLst>
          <pc:docMk/>
          <pc:sldMk cId="683074875" sldId="851"/>
        </pc:sldMkLst>
      </pc:sldChg>
      <pc:sldChg chg="del">
        <pc:chgData name="Mari von Sivers" userId="a92982fa-4030-4781-87a0-550ecc310f5c" providerId="ADAL" clId="{9D8B08DA-77EC-4B23-83A5-9B5FFA38E5A6}" dt="2023-05-08T19:03:37.054" v="63" actId="47"/>
        <pc:sldMkLst>
          <pc:docMk/>
          <pc:sldMk cId="941194274" sldId="1204"/>
        </pc:sldMkLst>
      </pc:sldChg>
      <pc:sldChg chg="del">
        <pc:chgData name="Mari von Sivers" userId="a92982fa-4030-4781-87a0-550ecc310f5c" providerId="ADAL" clId="{9D8B08DA-77EC-4B23-83A5-9B5FFA38E5A6}" dt="2023-05-08T19:00:48.392" v="29" actId="47"/>
        <pc:sldMkLst>
          <pc:docMk/>
          <pc:sldMk cId="4098382693" sldId="1209"/>
        </pc:sldMkLst>
      </pc:sldChg>
      <pc:sldChg chg="del">
        <pc:chgData name="Mari von Sivers" userId="a92982fa-4030-4781-87a0-550ecc310f5c" providerId="ADAL" clId="{9D8B08DA-77EC-4B23-83A5-9B5FFA38E5A6}" dt="2023-05-08T19:00:32.187" v="12" actId="47"/>
        <pc:sldMkLst>
          <pc:docMk/>
          <pc:sldMk cId="1064132960" sldId="1210"/>
        </pc:sldMkLst>
      </pc:sldChg>
      <pc:sldChg chg="del">
        <pc:chgData name="Mari von Sivers" userId="a92982fa-4030-4781-87a0-550ecc310f5c" providerId="ADAL" clId="{9D8B08DA-77EC-4B23-83A5-9B5FFA38E5A6}" dt="2023-05-08T19:00:17.231" v="0" actId="47"/>
        <pc:sldMkLst>
          <pc:docMk/>
          <pc:sldMk cId="1932699158" sldId="2147377078"/>
        </pc:sldMkLst>
      </pc:sldChg>
      <pc:sldChg chg="del">
        <pc:chgData name="Mari von Sivers" userId="a92982fa-4030-4781-87a0-550ecc310f5c" providerId="ADAL" clId="{9D8B08DA-77EC-4B23-83A5-9B5FFA38E5A6}" dt="2023-05-08T19:00:18.266" v="1" actId="47"/>
        <pc:sldMkLst>
          <pc:docMk/>
          <pc:sldMk cId="1252935090" sldId="2147377091"/>
        </pc:sldMkLst>
      </pc:sldChg>
      <pc:sldChg chg="del">
        <pc:chgData name="Mari von Sivers" userId="a92982fa-4030-4781-87a0-550ecc310f5c" providerId="ADAL" clId="{9D8B08DA-77EC-4B23-83A5-9B5FFA38E5A6}" dt="2023-05-08T19:00:18.726" v="2" actId="47"/>
        <pc:sldMkLst>
          <pc:docMk/>
          <pc:sldMk cId="3163582578" sldId="2147377099"/>
        </pc:sldMkLst>
      </pc:sldChg>
      <pc:sldChg chg="addSp delSp modSp mod modClrScheme chgLayout modNotesTx">
        <pc:chgData name="Mari von Sivers" userId="a92982fa-4030-4781-87a0-550ecc310f5c" providerId="ADAL" clId="{9D8B08DA-77EC-4B23-83A5-9B5FFA38E5A6}" dt="2023-05-12T15:08:09.247" v="4821" actId="20577"/>
        <pc:sldMkLst>
          <pc:docMk/>
          <pc:sldMk cId="3284360429" sldId="2147377100"/>
        </pc:sldMkLst>
        <pc:spChg chg="mod ord">
          <ac:chgData name="Mari von Sivers" userId="a92982fa-4030-4781-87a0-550ecc310f5c" providerId="ADAL" clId="{9D8B08DA-77EC-4B23-83A5-9B5FFA38E5A6}" dt="2023-05-12T15:04:31.058" v="4750" actId="1076"/>
          <ac:spMkLst>
            <pc:docMk/>
            <pc:sldMk cId="3284360429" sldId="2147377100"/>
            <ac:spMk id="2" creationId="{2D6A3742-5730-4EAB-901A-F135F987A107}"/>
          </ac:spMkLst>
        </pc:spChg>
        <pc:spChg chg="mod ord">
          <ac:chgData name="Mari von Sivers" userId="a92982fa-4030-4781-87a0-550ecc310f5c" providerId="ADAL" clId="{9D8B08DA-77EC-4B23-83A5-9B5FFA38E5A6}" dt="2023-05-12T15:04:51.036" v="4753" actId="1076"/>
          <ac:spMkLst>
            <pc:docMk/>
            <pc:sldMk cId="3284360429" sldId="2147377100"/>
            <ac:spMk id="3" creationId="{9CC1214C-0BAE-4B6F-9B87-D36BA8D5F21C}"/>
          </ac:spMkLst>
        </pc:spChg>
        <pc:spChg chg="del mod">
          <ac:chgData name="Mari von Sivers" userId="a92982fa-4030-4781-87a0-550ecc310f5c" providerId="ADAL" clId="{9D8B08DA-77EC-4B23-83A5-9B5FFA38E5A6}" dt="2023-05-08T19:10:03.247" v="83" actId="478"/>
          <ac:spMkLst>
            <pc:docMk/>
            <pc:sldMk cId="3284360429" sldId="2147377100"/>
            <ac:spMk id="4" creationId="{6078A5D6-BADF-432D-8266-F732E8C68349}"/>
          </ac:spMkLst>
        </pc:spChg>
        <pc:spChg chg="add del mod">
          <ac:chgData name="Mari von Sivers" userId="a92982fa-4030-4781-87a0-550ecc310f5c" providerId="ADAL" clId="{9D8B08DA-77EC-4B23-83A5-9B5FFA38E5A6}" dt="2023-05-08T19:10:09.308" v="84" actId="478"/>
          <ac:spMkLst>
            <pc:docMk/>
            <pc:sldMk cId="3284360429" sldId="2147377100"/>
            <ac:spMk id="6" creationId="{75CF6F9D-A7F8-72BF-218E-3E021C1E135B}"/>
          </ac:spMkLst>
        </pc:spChg>
        <pc:spChg chg="add del mod">
          <ac:chgData name="Mari von Sivers" userId="a92982fa-4030-4781-87a0-550ecc310f5c" providerId="ADAL" clId="{9D8B08DA-77EC-4B23-83A5-9B5FFA38E5A6}" dt="2023-05-12T15:03:10.572" v="4735" actId="26606"/>
          <ac:spMkLst>
            <pc:docMk/>
            <pc:sldMk cId="3284360429" sldId="2147377100"/>
            <ac:spMk id="10" creationId="{0FF9AB11-8ED9-4BD6-6963-B0C1E6097C28}"/>
          </ac:spMkLst>
        </pc:spChg>
        <pc:picChg chg="add mod modCrop">
          <ac:chgData name="Mari von Sivers" userId="a92982fa-4030-4781-87a0-550ecc310f5c" providerId="ADAL" clId="{9D8B08DA-77EC-4B23-83A5-9B5FFA38E5A6}" dt="2023-05-12T15:04:40.363" v="4751" actId="1076"/>
          <ac:picMkLst>
            <pc:docMk/>
            <pc:sldMk cId="3284360429" sldId="2147377100"/>
            <ac:picMk id="5" creationId="{1E9F80AC-596B-AC84-EC20-9F795036B78B}"/>
          </ac:picMkLst>
        </pc:picChg>
      </pc:sldChg>
      <pc:sldChg chg="addSp delSp modSp add mod modNotesTx">
        <pc:chgData name="Mari von Sivers" userId="a92982fa-4030-4781-87a0-550ecc310f5c" providerId="ADAL" clId="{9D8B08DA-77EC-4B23-83A5-9B5FFA38E5A6}" dt="2023-05-19T15:02:12.253" v="11616" actId="20577"/>
        <pc:sldMkLst>
          <pc:docMk/>
          <pc:sldMk cId="3116741612" sldId="2147377101"/>
        </pc:sldMkLst>
        <pc:spChg chg="mod">
          <ac:chgData name="Mari von Sivers" userId="a92982fa-4030-4781-87a0-550ecc310f5c" providerId="ADAL" clId="{9D8B08DA-77EC-4B23-83A5-9B5FFA38E5A6}" dt="2023-05-12T16:40:07.276" v="4926" actId="20577"/>
          <ac:spMkLst>
            <pc:docMk/>
            <pc:sldMk cId="3116741612" sldId="2147377101"/>
            <ac:spMk id="4" creationId="{00000000-0000-0000-0000-000000000000}"/>
          </ac:spMkLst>
        </pc:spChg>
        <pc:spChg chg="add del mod">
          <ac:chgData name="Mari von Sivers" userId="a92982fa-4030-4781-87a0-550ecc310f5c" providerId="ADAL" clId="{9D8B08DA-77EC-4B23-83A5-9B5FFA38E5A6}" dt="2023-05-12T09:42:38.367" v="1537" actId="478"/>
          <ac:spMkLst>
            <pc:docMk/>
            <pc:sldMk cId="3116741612" sldId="2147377101"/>
            <ac:spMk id="6" creationId="{38EA8D38-5F62-7696-1412-ADE18C47721F}"/>
          </ac:spMkLst>
        </pc:spChg>
        <pc:picChg chg="add del mod">
          <ac:chgData name="Mari von Sivers" userId="a92982fa-4030-4781-87a0-550ecc310f5c" providerId="ADAL" clId="{9D8B08DA-77EC-4B23-83A5-9B5FFA38E5A6}" dt="2023-05-12T09:23:27.260" v="1433" actId="478"/>
          <ac:picMkLst>
            <pc:docMk/>
            <pc:sldMk cId="3116741612" sldId="2147377101"/>
            <ac:picMk id="5" creationId="{B5326602-0663-3EE9-CB73-D98EDCFE4619}"/>
          </ac:picMkLst>
        </pc:picChg>
        <pc:picChg chg="del">
          <ac:chgData name="Mari von Sivers" userId="a92982fa-4030-4781-87a0-550ecc310f5c" providerId="ADAL" clId="{9D8B08DA-77EC-4B23-83A5-9B5FFA38E5A6}" dt="2023-05-12T09:14:26.307" v="1372" actId="478"/>
          <ac:picMkLst>
            <pc:docMk/>
            <pc:sldMk cId="3116741612" sldId="2147377101"/>
            <ac:picMk id="7" creationId="{302BD495-B3B9-4C98-8FCE-1BA4BC637E8B}"/>
          </ac:picMkLst>
        </pc:picChg>
        <pc:picChg chg="del">
          <ac:chgData name="Mari von Sivers" userId="a92982fa-4030-4781-87a0-550ecc310f5c" providerId="ADAL" clId="{9D8B08DA-77EC-4B23-83A5-9B5FFA38E5A6}" dt="2023-05-12T09:14:26.913" v="1373" actId="478"/>
          <ac:picMkLst>
            <pc:docMk/>
            <pc:sldMk cId="3116741612" sldId="2147377101"/>
            <ac:picMk id="9" creationId="{C705E6FA-059F-4B94-8D11-1BB24AA50563}"/>
          </ac:picMkLst>
        </pc:picChg>
        <pc:picChg chg="add mod">
          <ac:chgData name="Mari von Sivers" userId="a92982fa-4030-4781-87a0-550ecc310f5c" providerId="ADAL" clId="{9D8B08DA-77EC-4B23-83A5-9B5FFA38E5A6}" dt="2023-05-12T09:50:15.008" v="1635" actId="1076"/>
          <ac:picMkLst>
            <pc:docMk/>
            <pc:sldMk cId="3116741612" sldId="2147377101"/>
            <ac:picMk id="10" creationId="{60983D32-FF1F-576F-05E7-962652F1942D}"/>
          </ac:picMkLst>
        </pc:picChg>
        <pc:picChg chg="del">
          <ac:chgData name="Mari von Sivers" userId="a92982fa-4030-4781-87a0-550ecc310f5c" providerId="ADAL" clId="{9D8B08DA-77EC-4B23-83A5-9B5FFA38E5A6}" dt="2023-05-12T09:14:29.073" v="1377" actId="478"/>
          <ac:picMkLst>
            <pc:docMk/>
            <pc:sldMk cId="3116741612" sldId="2147377101"/>
            <ac:picMk id="11" creationId="{F285E3B5-C417-4ACB-BA74-5530C4C92645}"/>
          </ac:picMkLst>
        </pc:picChg>
        <pc:picChg chg="del">
          <ac:chgData name="Mari von Sivers" userId="a92982fa-4030-4781-87a0-550ecc310f5c" providerId="ADAL" clId="{9D8B08DA-77EC-4B23-83A5-9B5FFA38E5A6}" dt="2023-05-12T09:14:27.415" v="1374" actId="478"/>
          <ac:picMkLst>
            <pc:docMk/>
            <pc:sldMk cId="3116741612" sldId="2147377101"/>
            <ac:picMk id="13" creationId="{28978FFA-C4B3-47E8-847C-D8A5DF9713F8}"/>
          </ac:picMkLst>
        </pc:picChg>
        <pc:picChg chg="add mod">
          <ac:chgData name="Mari von Sivers" userId="a92982fa-4030-4781-87a0-550ecc310f5c" providerId="ADAL" clId="{9D8B08DA-77EC-4B23-83A5-9B5FFA38E5A6}" dt="2023-05-12T09:50:19.132" v="1636" actId="14100"/>
          <ac:picMkLst>
            <pc:docMk/>
            <pc:sldMk cId="3116741612" sldId="2147377101"/>
            <ac:picMk id="14" creationId="{678065D8-DB3E-B34D-B119-85EFD943A131}"/>
          </ac:picMkLst>
        </pc:picChg>
        <pc:picChg chg="del">
          <ac:chgData name="Mari von Sivers" userId="a92982fa-4030-4781-87a0-550ecc310f5c" providerId="ADAL" clId="{9D8B08DA-77EC-4B23-83A5-9B5FFA38E5A6}" dt="2023-05-12T09:14:28.008" v="1375" actId="478"/>
          <ac:picMkLst>
            <pc:docMk/>
            <pc:sldMk cId="3116741612" sldId="2147377101"/>
            <ac:picMk id="15" creationId="{BAB34AEC-04EE-4617-9C86-639BAD5067EB}"/>
          </ac:picMkLst>
        </pc:picChg>
        <pc:picChg chg="del mod">
          <ac:chgData name="Mari von Sivers" userId="a92982fa-4030-4781-87a0-550ecc310f5c" providerId="ADAL" clId="{9D8B08DA-77EC-4B23-83A5-9B5FFA38E5A6}" dt="2023-05-12T09:14:28.490" v="1376" actId="478"/>
          <ac:picMkLst>
            <pc:docMk/>
            <pc:sldMk cId="3116741612" sldId="2147377101"/>
            <ac:picMk id="17" creationId="{3CA469F0-4E78-42DA-8F4E-682B94DE538C}"/>
          </ac:picMkLst>
        </pc:picChg>
        <pc:picChg chg="add del mod">
          <ac:chgData name="Mari von Sivers" userId="a92982fa-4030-4781-87a0-550ecc310f5c" providerId="ADAL" clId="{9D8B08DA-77EC-4B23-83A5-9B5FFA38E5A6}" dt="2023-05-12T09:49:29.462" v="1605" actId="22"/>
          <ac:picMkLst>
            <pc:docMk/>
            <pc:sldMk cId="3116741612" sldId="2147377101"/>
            <ac:picMk id="18" creationId="{82C19AAA-0697-CBFB-CFF3-C37BF3B61EF4}"/>
          </ac:picMkLst>
        </pc:picChg>
        <pc:picChg chg="mod">
          <ac:chgData name="Mari von Sivers" userId="a92982fa-4030-4781-87a0-550ecc310f5c" providerId="ADAL" clId="{9D8B08DA-77EC-4B23-83A5-9B5FFA38E5A6}" dt="2023-05-12T09:50:03.778" v="1631" actId="1076"/>
          <ac:picMkLst>
            <pc:docMk/>
            <pc:sldMk cId="3116741612" sldId="2147377101"/>
            <ac:picMk id="19" creationId="{2220ABC2-DBA8-42E1-B361-62859016A579}"/>
          </ac:picMkLst>
        </pc:picChg>
      </pc:sldChg>
      <pc:sldChg chg="add del">
        <pc:chgData name="Mari von Sivers" userId="a92982fa-4030-4781-87a0-550ecc310f5c" providerId="ADAL" clId="{9D8B08DA-77EC-4B23-83A5-9B5FFA38E5A6}" dt="2023-05-12T13:54:38.289" v="4145" actId="47"/>
        <pc:sldMkLst>
          <pc:docMk/>
          <pc:sldMk cId="1038482615" sldId="2147377102"/>
        </pc:sldMkLst>
      </pc:sldChg>
      <pc:sldChg chg="del">
        <pc:chgData name="Mari von Sivers" userId="a92982fa-4030-4781-87a0-550ecc310f5c" providerId="ADAL" clId="{9D8B08DA-77EC-4B23-83A5-9B5FFA38E5A6}" dt="2023-05-08T19:03:38.794" v="66" actId="47"/>
        <pc:sldMkLst>
          <pc:docMk/>
          <pc:sldMk cId="3882151422" sldId="2147377102"/>
        </pc:sldMkLst>
      </pc:sldChg>
      <pc:sldChg chg="add del">
        <pc:chgData name="Mari von Sivers" userId="a92982fa-4030-4781-87a0-550ecc310f5c" providerId="ADAL" clId="{9D8B08DA-77EC-4B23-83A5-9B5FFA38E5A6}" dt="2023-05-12T13:54:34.536" v="4144" actId="47"/>
        <pc:sldMkLst>
          <pc:docMk/>
          <pc:sldMk cId="297855289" sldId="2147377103"/>
        </pc:sldMkLst>
      </pc:sldChg>
      <pc:sldChg chg="del">
        <pc:chgData name="Mari von Sivers" userId="a92982fa-4030-4781-87a0-550ecc310f5c" providerId="ADAL" clId="{9D8B08DA-77EC-4B23-83A5-9B5FFA38E5A6}" dt="2023-05-08T19:03:42.877" v="72" actId="47"/>
        <pc:sldMkLst>
          <pc:docMk/>
          <pc:sldMk cId="1750585252" sldId="2147377103"/>
        </pc:sldMkLst>
      </pc:sldChg>
      <pc:sldChg chg="del">
        <pc:chgData name="Mari von Sivers" userId="a92982fa-4030-4781-87a0-550ecc310f5c" providerId="ADAL" clId="{9D8B08DA-77EC-4B23-83A5-9B5FFA38E5A6}" dt="2023-05-08T19:03:41.072" v="70" actId="47"/>
        <pc:sldMkLst>
          <pc:docMk/>
          <pc:sldMk cId="555147404" sldId="2147377104"/>
        </pc:sldMkLst>
      </pc:sldChg>
      <pc:sldChg chg="addSp delSp modSp add mod ord modNotesTx">
        <pc:chgData name="Mari von Sivers" userId="a92982fa-4030-4781-87a0-550ecc310f5c" providerId="ADAL" clId="{9D8B08DA-77EC-4B23-83A5-9B5FFA38E5A6}" dt="2023-05-23T10:33:48.057" v="19065"/>
        <pc:sldMkLst>
          <pc:docMk/>
          <pc:sldMk cId="3892746987" sldId="2147377104"/>
        </pc:sldMkLst>
        <pc:spChg chg="add mod">
          <ac:chgData name="Mari von Sivers" userId="a92982fa-4030-4781-87a0-550ecc310f5c" providerId="ADAL" clId="{9D8B08DA-77EC-4B23-83A5-9B5FFA38E5A6}" dt="2023-05-23T10:33:48.057" v="19065"/>
          <ac:spMkLst>
            <pc:docMk/>
            <pc:sldMk cId="3892746987" sldId="2147377104"/>
            <ac:spMk id="2" creationId="{4E764C51-53F4-8173-BC15-C1F3C5E5E59B}"/>
          </ac:spMkLst>
        </pc:spChg>
        <pc:spChg chg="add del mod">
          <ac:chgData name="Mari von Sivers" userId="a92982fa-4030-4781-87a0-550ecc310f5c" providerId="ADAL" clId="{9D8B08DA-77EC-4B23-83A5-9B5FFA38E5A6}" dt="2023-05-12T09:51:27.689" v="1643" actId="478"/>
          <ac:spMkLst>
            <pc:docMk/>
            <pc:sldMk cId="3892746987" sldId="2147377104"/>
            <ac:spMk id="4" creationId="{8D121508-7DA3-867A-9586-4FC79F18F61F}"/>
          </ac:spMkLst>
        </pc:spChg>
        <pc:spChg chg="add del mod">
          <ac:chgData name="Mari von Sivers" userId="a92982fa-4030-4781-87a0-550ecc310f5c" providerId="ADAL" clId="{9D8B08DA-77EC-4B23-83A5-9B5FFA38E5A6}" dt="2023-05-12T09:51:45.791" v="1652"/>
          <ac:spMkLst>
            <pc:docMk/>
            <pc:sldMk cId="3892746987" sldId="2147377104"/>
            <ac:spMk id="5" creationId="{60479C16-E4A8-A4EF-2F85-8426D4D8F3A9}"/>
          </ac:spMkLst>
        </pc:spChg>
        <pc:spChg chg="add del mod">
          <ac:chgData name="Mari von Sivers" userId="a92982fa-4030-4781-87a0-550ecc310f5c" providerId="ADAL" clId="{9D8B08DA-77EC-4B23-83A5-9B5FFA38E5A6}" dt="2023-05-12T09:51:45.064" v="1651"/>
          <ac:spMkLst>
            <pc:docMk/>
            <pc:sldMk cId="3892746987" sldId="2147377104"/>
            <ac:spMk id="6" creationId="{00BAA072-9966-059B-F6CF-718FF18DE86A}"/>
          </ac:spMkLst>
        </pc:spChg>
        <pc:spChg chg="mod">
          <ac:chgData name="Mari von Sivers" userId="a92982fa-4030-4781-87a0-550ecc310f5c" providerId="ADAL" clId="{9D8B08DA-77EC-4B23-83A5-9B5FFA38E5A6}" dt="2023-05-08T19:56:42.574" v="274" actId="20577"/>
          <ac:spMkLst>
            <pc:docMk/>
            <pc:sldMk cId="3892746987" sldId="2147377104"/>
            <ac:spMk id="7" creationId="{F777499D-1D0B-48E0-ACEC-807492458057}"/>
          </ac:spMkLst>
        </pc:spChg>
        <pc:spChg chg="del mod">
          <ac:chgData name="Mari von Sivers" userId="a92982fa-4030-4781-87a0-550ecc310f5c" providerId="ADAL" clId="{9D8B08DA-77EC-4B23-83A5-9B5FFA38E5A6}" dt="2023-05-12T09:51:24.265" v="1641" actId="478"/>
          <ac:spMkLst>
            <pc:docMk/>
            <pc:sldMk cId="3892746987" sldId="2147377104"/>
            <ac:spMk id="8" creationId="{5C606A64-459A-4CB0-A935-8FE43887FFD0}"/>
          </ac:spMkLst>
        </pc:spChg>
        <pc:spChg chg="add del mod">
          <ac:chgData name="Mari von Sivers" userId="a92982fa-4030-4781-87a0-550ecc310f5c" providerId="ADAL" clId="{9D8B08DA-77EC-4B23-83A5-9B5FFA38E5A6}" dt="2023-05-12T09:52:05.010" v="1656"/>
          <ac:spMkLst>
            <pc:docMk/>
            <pc:sldMk cId="3892746987" sldId="2147377104"/>
            <ac:spMk id="9" creationId="{8A7DACF7-9F89-27E4-1CA7-D311835040C4}"/>
          </ac:spMkLst>
        </pc:spChg>
        <pc:spChg chg="add del mod">
          <ac:chgData name="Mari von Sivers" userId="a92982fa-4030-4781-87a0-550ecc310f5c" providerId="ADAL" clId="{9D8B08DA-77EC-4B23-83A5-9B5FFA38E5A6}" dt="2023-05-12T09:52:30.015" v="1659"/>
          <ac:spMkLst>
            <pc:docMk/>
            <pc:sldMk cId="3892746987" sldId="2147377104"/>
            <ac:spMk id="10" creationId="{5B4D91FB-FF55-5B1B-9481-D5C56946CAF3}"/>
          </ac:spMkLst>
        </pc:spChg>
        <pc:picChg chg="add mod modCrop">
          <ac:chgData name="Mari von Sivers" userId="a92982fa-4030-4781-87a0-550ecc310f5c" providerId="ADAL" clId="{9D8B08DA-77EC-4B23-83A5-9B5FFA38E5A6}" dt="2023-05-12T10:10:31.935" v="2111" actId="1076"/>
          <ac:picMkLst>
            <pc:docMk/>
            <pc:sldMk cId="3892746987" sldId="2147377104"/>
            <ac:picMk id="11" creationId="{FA070D2C-0E10-D989-9089-3F66126E1AC3}"/>
          </ac:picMkLst>
        </pc:picChg>
        <pc:picChg chg="add mod modCrop">
          <ac:chgData name="Mari von Sivers" userId="a92982fa-4030-4781-87a0-550ecc310f5c" providerId="ADAL" clId="{9D8B08DA-77EC-4B23-83A5-9B5FFA38E5A6}" dt="2023-05-23T10:20:32.915" v="18874" actId="1076"/>
          <ac:picMkLst>
            <pc:docMk/>
            <pc:sldMk cId="3892746987" sldId="2147377104"/>
            <ac:picMk id="12" creationId="{30D6963B-66AD-0A30-8582-1275C1358F17}"/>
          </ac:picMkLst>
        </pc:picChg>
      </pc:sldChg>
      <pc:sldChg chg="del">
        <pc:chgData name="Mari von Sivers" userId="a92982fa-4030-4781-87a0-550ecc310f5c" providerId="ADAL" clId="{9D8B08DA-77EC-4B23-83A5-9B5FFA38E5A6}" dt="2023-05-08T19:03:43.700" v="73" actId="47"/>
        <pc:sldMkLst>
          <pc:docMk/>
          <pc:sldMk cId="3124478162" sldId="2147377105"/>
        </pc:sldMkLst>
      </pc:sldChg>
      <pc:sldChg chg="addSp delSp modSp add mod modNotesTx">
        <pc:chgData name="Mari von Sivers" userId="a92982fa-4030-4781-87a0-550ecc310f5c" providerId="ADAL" clId="{9D8B08DA-77EC-4B23-83A5-9B5FFA38E5A6}" dt="2023-05-23T10:29:19.438" v="19051" actId="20577"/>
        <pc:sldMkLst>
          <pc:docMk/>
          <pc:sldMk cId="3827717524" sldId="2147377105"/>
        </pc:sldMkLst>
        <pc:spChg chg="add del mod">
          <ac:chgData name="Mari von Sivers" userId="a92982fa-4030-4781-87a0-550ecc310f5c" providerId="ADAL" clId="{9D8B08DA-77EC-4B23-83A5-9B5FFA38E5A6}" dt="2023-05-12T11:53:14.590" v="3061" actId="478"/>
          <ac:spMkLst>
            <pc:docMk/>
            <pc:sldMk cId="3827717524" sldId="2147377105"/>
            <ac:spMk id="3" creationId="{A155109A-7D34-C7B9-24F3-D3F71619D72B}"/>
          </ac:spMkLst>
        </pc:spChg>
        <pc:spChg chg="add mod">
          <ac:chgData name="Mari von Sivers" userId="a92982fa-4030-4781-87a0-550ecc310f5c" providerId="ADAL" clId="{9D8B08DA-77EC-4B23-83A5-9B5FFA38E5A6}" dt="2023-05-23T09:52:22.051" v="18861" actId="20577"/>
          <ac:spMkLst>
            <pc:docMk/>
            <pc:sldMk cId="3827717524" sldId="2147377105"/>
            <ac:spMk id="4" creationId="{C1BD7981-5266-8E04-2679-6F7EB3755285}"/>
          </ac:spMkLst>
        </pc:spChg>
        <pc:spChg chg="mod">
          <ac:chgData name="Mari von Sivers" userId="a92982fa-4030-4781-87a0-550ecc310f5c" providerId="ADAL" clId="{9D8B08DA-77EC-4B23-83A5-9B5FFA38E5A6}" dt="2023-05-08T19:56:35.624" v="270" actId="20577"/>
          <ac:spMkLst>
            <pc:docMk/>
            <pc:sldMk cId="3827717524" sldId="2147377105"/>
            <ac:spMk id="7" creationId="{F777499D-1D0B-48E0-ACEC-807492458057}"/>
          </ac:spMkLst>
        </pc:spChg>
        <pc:spChg chg="del">
          <ac:chgData name="Mari von Sivers" userId="a92982fa-4030-4781-87a0-550ecc310f5c" providerId="ADAL" clId="{9D8B08DA-77EC-4B23-83A5-9B5FFA38E5A6}" dt="2023-05-12T11:53:10.051" v="3059" actId="478"/>
          <ac:spMkLst>
            <pc:docMk/>
            <pc:sldMk cId="3827717524" sldId="2147377105"/>
            <ac:spMk id="8" creationId="{5C606A64-459A-4CB0-A935-8FE43887FFD0}"/>
          </ac:spMkLst>
        </pc:spChg>
        <pc:picChg chg="add mod">
          <ac:chgData name="Mari von Sivers" userId="a92982fa-4030-4781-87a0-550ecc310f5c" providerId="ADAL" clId="{9D8B08DA-77EC-4B23-83A5-9B5FFA38E5A6}" dt="2023-05-19T15:49:58.207" v="14054" actId="1076"/>
          <ac:picMkLst>
            <pc:docMk/>
            <pc:sldMk cId="3827717524" sldId="2147377105"/>
            <ac:picMk id="2" creationId="{DB607DDE-1F91-7AEC-AFFE-21A404AE6581}"/>
          </ac:picMkLst>
        </pc:picChg>
        <pc:picChg chg="add mod ord">
          <ac:chgData name="Mari von Sivers" userId="a92982fa-4030-4781-87a0-550ecc310f5c" providerId="ADAL" clId="{9D8B08DA-77EC-4B23-83A5-9B5FFA38E5A6}" dt="2023-05-19T15:49:15.722" v="14043" actId="1076"/>
          <ac:picMkLst>
            <pc:docMk/>
            <pc:sldMk cId="3827717524" sldId="2147377105"/>
            <ac:picMk id="6" creationId="{3488BFB6-DBCF-07EF-6CE8-495784C89CA2}"/>
          </ac:picMkLst>
        </pc:picChg>
        <pc:picChg chg="add del mod">
          <ac:chgData name="Mari von Sivers" userId="a92982fa-4030-4781-87a0-550ecc310f5c" providerId="ADAL" clId="{9D8B08DA-77EC-4B23-83A5-9B5FFA38E5A6}" dt="2023-05-23T09:52:19.256" v="18860" actId="478"/>
          <ac:picMkLst>
            <pc:docMk/>
            <pc:sldMk cId="3827717524" sldId="2147377105"/>
            <ac:picMk id="10" creationId="{5CD6E0D9-05A3-F1CA-2A02-19D99D6FFB2A}"/>
          </ac:picMkLst>
        </pc:picChg>
      </pc:sldChg>
      <pc:sldChg chg="del">
        <pc:chgData name="Mari von Sivers" userId="a92982fa-4030-4781-87a0-550ecc310f5c" providerId="ADAL" clId="{9D8B08DA-77EC-4B23-83A5-9B5FFA38E5A6}" dt="2023-05-08T19:03:39.946" v="68" actId="47"/>
        <pc:sldMkLst>
          <pc:docMk/>
          <pc:sldMk cId="2480806077" sldId="2147377106"/>
        </pc:sldMkLst>
      </pc:sldChg>
      <pc:sldChg chg="addSp delSp modSp add mod ord modNotesTx">
        <pc:chgData name="Mari von Sivers" userId="a92982fa-4030-4781-87a0-550ecc310f5c" providerId="ADAL" clId="{9D8B08DA-77EC-4B23-83A5-9B5FFA38E5A6}" dt="2023-05-23T10:35:15.929" v="19067" actId="20577"/>
        <pc:sldMkLst>
          <pc:docMk/>
          <pc:sldMk cId="4260136389" sldId="2147377106"/>
        </pc:sldMkLst>
        <pc:spChg chg="add del mod">
          <ac:chgData name="Mari von Sivers" userId="a92982fa-4030-4781-87a0-550ecc310f5c" providerId="ADAL" clId="{9D8B08DA-77EC-4B23-83A5-9B5FFA38E5A6}" dt="2023-05-11T06:04:52.885" v="1090" actId="478"/>
          <ac:spMkLst>
            <pc:docMk/>
            <pc:sldMk cId="4260136389" sldId="2147377106"/>
            <ac:spMk id="2" creationId="{8A6D8DA5-F25F-185A-D07A-1FEF5DA87E9D}"/>
          </ac:spMkLst>
        </pc:spChg>
        <pc:spChg chg="add del mod">
          <ac:chgData name="Mari von Sivers" userId="a92982fa-4030-4781-87a0-550ecc310f5c" providerId="ADAL" clId="{9D8B08DA-77EC-4B23-83A5-9B5FFA38E5A6}" dt="2023-05-12T13:56:31.148" v="4172" actId="478"/>
          <ac:spMkLst>
            <pc:docMk/>
            <pc:sldMk cId="4260136389" sldId="2147377106"/>
            <ac:spMk id="3" creationId="{730C95EA-2B81-8FD6-8A33-F66910B4E124}"/>
          </ac:spMkLst>
        </pc:spChg>
        <pc:spChg chg="mod">
          <ac:chgData name="Mari von Sivers" userId="a92982fa-4030-4781-87a0-550ecc310f5c" providerId="ADAL" clId="{9D8B08DA-77EC-4B23-83A5-9B5FFA38E5A6}" dt="2023-05-11T05:47:04.087" v="1012" actId="20577"/>
          <ac:spMkLst>
            <pc:docMk/>
            <pc:sldMk cId="4260136389" sldId="2147377106"/>
            <ac:spMk id="7" creationId="{F777499D-1D0B-48E0-ACEC-807492458057}"/>
          </ac:spMkLst>
        </pc:spChg>
        <pc:spChg chg="mod">
          <ac:chgData name="Mari von Sivers" userId="a92982fa-4030-4781-87a0-550ecc310f5c" providerId="ADAL" clId="{9D8B08DA-77EC-4B23-83A5-9B5FFA38E5A6}" dt="2023-05-23T10:35:15.929" v="19067" actId="20577"/>
          <ac:spMkLst>
            <pc:docMk/>
            <pc:sldMk cId="4260136389" sldId="2147377106"/>
            <ac:spMk id="8" creationId="{5C606A64-459A-4CB0-A935-8FE43887FFD0}"/>
          </ac:spMkLst>
        </pc:spChg>
        <pc:picChg chg="add del mod">
          <ac:chgData name="Mari von Sivers" userId="a92982fa-4030-4781-87a0-550ecc310f5c" providerId="ADAL" clId="{9D8B08DA-77EC-4B23-83A5-9B5FFA38E5A6}" dt="2023-05-23T10:30:17.492" v="19052" actId="478"/>
          <ac:picMkLst>
            <pc:docMk/>
            <pc:sldMk cId="4260136389" sldId="2147377106"/>
            <ac:picMk id="4" creationId="{FA039E1E-A24C-E31A-6364-68425A422E84}"/>
          </ac:picMkLst>
        </pc:picChg>
      </pc:sldChg>
      <pc:sldChg chg="addSp delSp modSp add mod">
        <pc:chgData name="Mari von Sivers" userId="a92982fa-4030-4781-87a0-550ecc310f5c" providerId="ADAL" clId="{9D8B08DA-77EC-4B23-83A5-9B5FFA38E5A6}" dt="2023-05-19T15:50:46.503" v="14057" actId="27636"/>
        <pc:sldMkLst>
          <pc:docMk/>
          <pc:sldMk cId="1415964697" sldId="2147377107"/>
        </pc:sldMkLst>
        <pc:spChg chg="add del mod">
          <ac:chgData name="Mari von Sivers" userId="a92982fa-4030-4781-87a0-550ecc310f5c" providerId="ADAL" clId="{9D8B08DA-77EC-4B23-83A5-9B5FFA38E5A6}" dt="2023-05-12T13:26:51.817" v="3782"/>
          <ac:spMkLst>
            <pc:docMk/>
            <pc:sldMk cId="1415964697" sldId="2147377107"/>
            <ac:spMk id="3" creationId="{B9BE431F-D121-1691-AC54-1A5E97C3F4BB}"/>
          </ac:spMkLst>
        </pc:spChg>
        <pc:spChg chg="add mod">
          <ac:chgData name="Mari von Sivers" userId="a92982fa-4030-4781-87a0-550ecc310f5c" providerId="ADAL" clId="{9D8B08DA-77EC-4B23-83A5-9B5FFA38E5A6}" dt="2023-05-19T15:50:46.503" v="14057" actId="27636"/>
          <ac:spMkLst>
            <pc:docMk/>
            <pc:sldMk cId="1415964697" sldId="2147377107"/>
            <ac:spMk id="4" creationId="{AE82BD5D-2543-EB55-13C8-B284DC508613}"/>
          </ac:spMkLst>
        </pc:spChg>
        <pc:spChg chg="mod">
          <ac:chgData name="Mari von Sivers" userId="a92982fa-4030-4781-87a0-550ecc310f5c" providerId="ADAL" clId="{9D8B08DA-77EC-4B23-83A5-9B5FFA38E5A6}" dt="2023-05-08T19:57:23.378" v="288" actId="20577"/>
          <ac:spMkLst>
            <pc:docMk/>
            <pc:sldMk cId="1415964697" sldId="2147377107"/>
            <ac:spMk id="7" creationId="{F777499D-1D0B-48E0-ACEC-807492458057}"/>
          </ac:spMkLst>
        </pc:spChg>
        <pc:spChg chg="del">
          <ac:chgData name="Mari von Sivers" userId="a92982fa-4030-4781-87a0-550ecc310f5c" providerId="ADAL" clId="{9D8B08DA-77EC-4B23-83A5-9B5FFA38E5A6}" dt="2023-05-12T13:26:48.861" v="3781" actId="478"/>
          <ac:spMkLst>
            <pc:docMk/>
            <pc:sldMk cId="1415964697" sldId="2147377107"/>
            <ac:spMk id="8" creationId="{5C606A64-459A-4CB0-A935-8FE43887FFD0}"/>
          </ac:spMkLst>
        </pc:spChg>
        <pc:picChg chg="add mod">
          <ac:chgData name="Mari von Sivers" userId="a92982fa-4030-4781-87a0-550ecc310f5c" providerId="ADAL" clId="{9D8B08DA-77EC-4B23-83A5-9B5FFA38E5A6}" dt="2023-05-12T13:48:18.185" v="3998" actId="14100"/>
          <ac:picMkLst>
            <pc:docMk/>
            <pc:sldMk cId="1415964697" sldId="2147377107"/>
            <ac:picMk id="5" creationId="{C5C98FDA-B19F-5EC4-4BF7-7347317BE44F}"/>
          </ac:picMkLst>
        </pc:picChg>
      </pc:sldChg>
      <pc:sldChg chg="del">
        <pc:chgData name="Mari von Sivers" userId="a92982fa-4030-4781-87a0-550ecc310f5c" providerId="ADAL" clId="{9D8B08DA-77EC-4B23-83A5-9B5FFA38E5A6}" dt="2023-05-08T19:00:51.163" v="33" actId="47"/>
        <pc:sldMkLst>
          <pc:docMk/>
          <pc:sldMk cId="1534914465" sldId="2147377107"/>
        </pc:sldMkLst>
      </pc:sldChg>
      <pc:sldChg chg="addSp delSp modSp new mod modNotesTx">
        <pc:chgData name="Mari von Sivers" userId="a92982fa-4030-4781-87a0-550ecc310f5c" providerId="ADAL" clId="{9D8B08DA-77EC-4B23-83A5-9B5FFA38E5A6}" dt="2023-05-23T09:07:25.303" v="17034" actId="20577"/>
        <pc:sldMkLst>
          <pc:docMk/>
          <pc:sldMk cId="2664824244" sldId="2147377108"/>
        </pc:sldMkLst>
        <pc:spChg chg="mod">
          <ac:chgData name="Mari von Sivers" userId="a92982fa-4030-4781-87a0-550ecc310f5c" providerId="ADAL" clId="{9D8B08DA-77EC-4B23-83A5-9B5FFA38E5A6}" dt="2023-05-23T08:58:11.765" v="16637" actId="1076"/>
          <ac:spMkLst>
            <pc:docMk/>
            <pc:sldMk cId="2664824244" sldId="2147377108"/>
            <ac:spMk id="2" creationId="{7B4E13EA-2377-1846-3F98-44E5389FFD89}"/>
          </ac:spMkLst>
        </pc:spChg>
        <pc:spChg chg="add del mod">
          <ac:chgData name="Mari von Sivers" userId="a92982fa-4030-4781-87a0-550ecc310f5c" providerId="ADAL" clId="{9D8B08DA-77EC-4B23-83A5-9B5FFA38E5A6}" dt="2023-05-12T16:33:31.020" v="4846" actId="478"/>
          <ac:spMkLst>
            <pc:docMk/>
            <pc:sldMk cId="2664824244" sldId="2147377108"/>
            <ac:spMk id="3" creationId="{1B03DC08-982F-8961-B5BE-19EF52B91DFC}"/>
          </ac:spMkLst>
        </pc:spChg>
        <pc:spChg chg="del">
          <ac:chgData name="Mari von Sivers" userId="a92982fa-4030-4781-87a0-550ecc310f5c" providerId="ADAL" clId="{9D8B08DA-77EC-4B23-83A5-9B5FFA38E5A6}" dt="2023-05-12T09:22:58.476" v="1399"/>
          <ac:spMkLst>
            <pc:docMk/>
            <pc:sldMk cId="2664824244" sldId="2147377108"/>
            <ac:spMk id="3" creationId="{8EB1CFF8-6268-70D2-3092-BC3DEC55FCCF}"/>
          </ac:spMkLst>
        </pc:spChg>
        <pc:spChg chg="add mod">
          <ac:chgData name="Mari von Sivers" userId="a92982fa-4030-4781-87a0-550ecc310f5c" providerId="ADAL" clId="{9D8B08DA-77EC-4B23-83A5-9B5FFA38E5A6}" dt="2023-05-23T09:03:12.528" v="16856" actId="20577"/>
          <ac:spMkLst>
            <pc:docMk/>
            <pc:sldMk cId="2664824244" sldId="2147377108"/>
            <ac:spMk id="3" creationId="{A5656471-E7E2-FCE4-ABDB-9580495703F0}"/>
          </ac:spMkLst>
        </pc:spChg>
        <pc:spChg chg="add del mod">
          <ac:chgData name="Mari von Sivers" userId="a92982fa-4030-4781-87a0-550ecc310f5c" providerId="ADAL" clId="{9D8B08DA-77EC-4B23-83A5-9B5FFA38E5A6}" dt="2023-05-15T16:43:55.866" v="5578" actId="478"/>
          <ac:spMkLst>
            <pc:docMk/>
            <pc:sldMk cId="2664824244" sldId="2147377108"/>
            <ac:spMk id="7" creationId="{50826535-04F3-D2EE-DB16-D5144701EC0C}"/>
          </ac:spMkLst>
        </pc:spChg>
        <pc:spChg chg="add del mod">
          <ac:chgData name="Mari von Sivers" userId="a92982fa-4030-4781-87a0-550ecc310f5c" providerId="ADAL" clId="{9D8B08DA-77EC-4B23-83A5-9B5FFA38E5A6}" dt="2023-05-12T16:33:26.934" v="4845" actId="478"/>
          <ac:spMkLst>
            <pc:docMk/>
            <pc:sldMk cId="2664824244" sldId="2147377108"/>
            <ac:spMk id="7" creationId="{AA34BC78-E569-3D38-8F7C-B40944E2BC9A}"/>
          </ac:spMkLst>
        </pc:spChg>
        <pc:spChg chg="add del mod">
          <ac:chgData name="Mari von Sivers" userId="a92982fa-4030-4781-87a0-550ecc310f5c" providerId="ADAL" clId="{9D8B08DA-77EC-4B23-83A5-9B5FFA38E5A6}" dt="2023-05-15T17:15:44.023" v="6297" actId="478"/>
          <ac:spMkLst>
            <pc:docMk/>
            <pc:sldMk cId="2664824244" sldId="2147377108"/>
            <ac:spMk id="10" creationId="{98267EAF-C1C8-0D7F-3F6D-40F5566C87AC}"/>
          </ac:spMkLst>
        </pc:spChg>
        <pc:picChg chg="add del mod">
          <ac:chgData name="Mari von Sivers" userId="a92982fa-4030-4781-87a0-550ecc310f5c" providerId="ADAL" clId="{9D8B08DA-77EC-4B23-83A5-9B5FFA38E5A6}" dt="2023-05-15T16:43:25.912" v="5574" actId="478"/>
          <ac:picMkLst>
            <pc:docMk/>
            <pc:sldMk cId="2664824244" sldId="2147377108"/>
            <ac:picMk id="5" creationId="{4D5B7719-BE24-9327-E0BE-6646F8D214A4}"/>
          </ac:picMkLst>
        </pc:picChg>
        <pc:picChg chg="add del mod">
          <ac:chgData name="Mari von Sivers" userId="a92982fa-4030-4781-87a0-550ecc310f5c" providerId="ADAL" clId="{9D8B08DA-77EC-4B23-83A5-9B5FFA38E5A6}" dt="2023-05-15T16:44:42.326" v="5582" actId="478"/>
          <ac:picMkLst>
            <pc:docMk/>
            <pc:sldMk cId="2664824244" sldId="2147377108"/>
            <ac:picMk id="8" creationId="{166CFAF9-D6D4-1577-31C0-30EA9EE48CE9}"/>
          </ac:picMkLst>
        </pc:picChg>
        <pc:picChg chg="add del mod">
          <ac:chgData name="Mari von Sivers" userId="a92982fa-4030-4781-87a0-550ecc310f5c" providerId="ADAL" clId="{9D8B08DA-77EC-4B23-83A5-9B5FFA38E5A6}" dt="2023-05-23T09:03:13.821" v="16857" actId="478"/>
          <ac:picMkLst>
            <pc:docMk/>
            <pc:sldMk cId="2664824244" sldId="2147377108"/>
            <ac:picMk id="2050" creationId="{CEC85D45-D614-4886-A576-A301CDE2F485}"/>
          </ac:picMkLst>
        </pc:picChg>
        <pc:picChg chg="add mod">
          <ac:chgData name="Mari von Sivers" userId="a92982fa-4030-4781-87a0-550ecc310f5c" providerId="ADAL" clId="{9D8B08DA-77EC-4B23-83A5-9B5FFA38E5A6}" dt="2023-05-23T09:03:17.576" v="16858" actId="1076"/>
          <ac:picMkLst>
            <pc:docMk/>
            <pc:sldMk cId="2664824244" sldId="2147377108"/>
            <ac:picMk id="2052" creationId="{E35E47CB-8FAA-9F6E-64A2-AAC0448A41F2}"/>
          </ac:picMkLst>
        </pc:picChg>
        <pc:cxnChg chg="add del mod">
          <ac:chgData name="Mari von Sivers" userId="a92982fa-4030-4781-87a0-550ecc310f5c" providerId="ADAL" clId="{9D8B08DA-77EC-4B23-83A5-9B5FFA38E5A6}" dt="2023-05-15T16:43:25.912" v="5574" actId="478"/>
          <ac:cxnSpMkLst>
            <pc:docMk/>
            <pc:sldMk cId="2664824244" sldId="2147377108"/>
            <ac:cxnSpMk id="9" creationId="{3BA0EFA7-FB83-D080-F887-2333E75AF217}"/>
          </ac:cxnSpMkLst>
        </pc:cxnChg>
        <pc:cxnChg chg="add del mod">
          <ac:chgData name="Mari von Sivers" userId="a92982fa-4030-4781-87a0-550ecc310f5c" providerId="ADAL" clId="{9D8B08DA-77EC-4B23-83A5-9B5FFA38E5A6}" dt="2023-05-15T16:43:25.912" v="5574" actId="478"/>
          <ac:cxnSpMkLst>
            <pc:docMk/>
            <pc:sldMk cId="2664824244" sldId="2147377108"/>
            <ac:cxnSpMk id="11" creationId="{26B86063-2D55-0E5E-E82D-81399710B9D5}"/>
          </ac:cxnSpMkLst>
        </pc:cxnChg>
      </pc:sldChg>
      <pc:sldChg chg="addSp delSp modSp add mod modNotesTx">
        <pc:chgData name="Mari von Sivers" userId="a92982fa-4030-4781-87a0-550ecc310f5c" providerId="ADAL" clId="{9D8B08DA-77EC-4B23-83A5-9B5FFA38E5A6}" dt="2023-05-23T10:19:17.220" v="18873" actId="20577"/>
        <pc:sldMkLst>
          <pc:docMk/>
          <pc:sldMk cId="557424661" sldId="2147377109"/>
        </pc:sldMkLst>
        <pc:spChg chg="mod">
          <ac:chgData name="Mari von Sivers" userId="a92982fa-4030-4781-87a0-550ecc310f5c" providerId="ADAL" clId="{9D8B08DA-77EC-4B23-83A5-9B5FFA38E5A6}" dt="2023-05-12T11:03:19.372" v="2251" actId="20577"/>
          <ac:spMkLst>
            <pc:docMk/>
            <pc:sldMk cId="557424661" sldId="2147377109"/>
            <ac:spMk id="4" creationId="{00000000-0000-0000-0000-000000000000}"/>
          </ac:spMkLst>
        </pc:spChg>
        <pc:spChg chg="add mod">
          <ac:chgData name="Mari von Sivers" userId="a92982fa-4030-4781-87a0-550ecc310f5c" providerId="ADAL" clId="{9D8B08DA-77EC-4B23-83A5-9B5FFA38E5A6}" dt="2023-05-23T10:19:17.220" v="18873" actId="20577"/>
          <ac:spMkLst>
            <pc:docMk/>
            <pc:sldMk cId="557424661" sldId="2147377109"/>
            <ac:spMk id="6" creationId="{960CB3C2-A1BB-6165-3B77-0D6E63D31BED}"/>
          </ac:spMkLst>
        </pc:spChg>
        <pc:spChg chg="add mod">
          <ac:chgData name="Mari von Sivers" userId="a92982fa-4030-4781-87a0-550ecc310f5c" providerId="ADAL" clId="{9D8B08DA-77EC-4B23-83A5-9B5FFA38E5A6}" dt="2023-05-12T11:24:53.938" v="2521" actId="1076"/>
          <ac:spMkLst>
            <pc:docMk/>
            <pc:sldMk cId="557424661" sldId="2147377109"/>
            <ac:spMk id="12" creationId="{28A278E9-98CF-ED99-E48C-2FDA717A6C3E}"/>
          </ac:spMkLst>
        </pc:spChg>
        <pc:spChg chg="add del mod">
          <ac:chgData name="Mari von Sivers" userId="a92982fa-4030-4781-87a0-550ecc310f5c" providerId="ADAL" clId="{9D8B08DA-77EC-4B23-83A5-9B5FFA38E5A6}" dt="2023-05-12T11:24:59.148" v="2523" actId="478"/>
          <ac:spMkLst>
            <pc:docMk/>
            <pc:sldMk cId="557424661" sldId="2147377109"/>
            <ac:spMk id="14" creationId="{9DF69237-9790-334A-E869-918B005A911C}"/>
          </ac:spMkLst>
        </pc:spChg>
        <pc:picChg chg="add del mod">
          <ac:chgData name="Mari von Sivers" userId="a92982fa-4030-4781-87a0-550ecc310f5c" providerId="ADAL" clId="{9D8B08DA-77EC-4B23-83A5-9B5FFA38E5A6}" dt="2023-05-12T11:02:05.708" v="2243" actId="478"/>
          <ac:picMkLst>
            <pc:docMk/>
            <pc:sldMk cId="557424661" sldId="2147377109"/>
            <ac:picMk id="2" creationId="{81B7976A-F52E-DC61-E871-BA2005C2CB0E}"/>
          </ac:picMkLst>
        </pc:picChg>
        <pc:picChg chg="add del mod">
          <ac:chgData name="Mari von Sivers" userId="a92982fa-4030-4781-87a0-550ecc310f5c" providerId="ADAL" clId="{9D8B08DA-77EC-4B23-83A5-9B5FFA38E5A6}" dt="2023-05-12T11:02:58.141" v="2245" actId="478"/>
          <ac:picMkLst>
            <pc:docMk/>
            <pc:sldMk cId="557424661" sldId="2147377109"/>
            <ac:picMk id="5" creationId="{2CD4F7B6-4D37-02F3-00E1-9790C89E629A}"/>
          </ac:picMkLst>
        </pc:picChg>
        <pc:picChg chg="del">
          <ac:chgData name="Mari von Sivers" userId="a92982fa-4030-4781-87a0-550ecc310f5c" providerId="ADAL" clId="{9D8B08DA-77EC-4B23-83A5-9B5FFA38E5A6}" dt="2023-05-12T10:14:23.613" v="2142" actId="478"/>
          <ac:picMkLst>
            <pc:docMk/>
            <pc:sldMk cId="557424661" sldId="2147377109"/>
            <ac:picMk id="7" creationId="{302BD495-B3B9-4C98-8FCE-1BA4BC637E8B}"/>
          </ac:picMkLst>
        </pc:picChg>
        <pc:picChg chg="del">
          <ac:chgData name="Mari von Sivers" userId="a92982fa-4030-4781-87a0-550ecc310f5c" providerId="ADAL" clId="{9D8B08DA-77EC-4B23-83A5-9B5FFA38E5A6}" dt="2023-05-12T10:14:25.745" v="2143" actId="478"/>
          <ac:picMkLst>
            <pc:docMk/>
            <pc:sldMk cId="557424661" sldId="2147377109"/>
            <ac:picMk id="9" creationId="{C705E6FA-059F-4B94-8D11-1BB24AA50563}"/>
          </ac:picMkLst>
        </pc:picChg>
        <pc:picChg chg="add mod">
          <ac:chgData name="Mari von Sivers" userId="a92982fa-4030-4781-87a0-550ecc310f5c" providerId="ADAL" clId="{9D8B08DA-77EC-4B23-83A5-9B5FFA38E5A6}" dt="2023-05-12T16:40:21.682" v="4927" actId="14100"/>
          <ac:picMkLst>
            <pc:docMk/>
            <pc:sldMk cId="557424661" sldId="2147377109"/>
            <ac:picMk id="10" creationId="{6B16B922-DF4C-2F67-F07F-82C65CA7DD62}"/>
          </ac:picMkLst>
        </pc:picChg>
        <pc:picChg chg="del">
          <ac:chgData name="Mari von Sivers" userId="a92982fa-4030-4781-87a0-550ecc310f5c" providerId="ADAL" clId="{9D8B08DA-77EC-4B23-83A5-9B5FFA38E5A6}" dt="2023-05-12T10:14:38.293" v="2144" actId="478"/>
          <ac:picMkLst>
            <pc:docMk/>
            <pc:sldMk cId="557424661" sldId="2147377109"/>
            <ac:picMk id="11" creationId="{F285E3B5-C417-4ACB-BA74-5530C4C92645}"/>
          </ac:picMkLst>
        </pc:picChg>
        <pc:picChg chg="del">
          <ac:chgData name="Mari von Sivers" userId="a92982fa-4030-4781-87a0-550ecc310f5c" providerId="ADAL" clId="{9D8B08DA-77EC-4B23-83A5-9B5FFA38E5A6}" dt="2023-05-12T10:14:42.036" v="2147" actId="478"/>
          <ac:picMkLst>
            <pc:docMk/>
            <pc:sldMk cId="557424661" sldId="2147377109"/>
            <ac:picMk id="13" creationId="{28978FFA-C4B3-47E8-847C-D8A5DF9713F8}"/>
          </ac:picMkLst>
        </pc:picChg>
        <pc:picChg chg="del">
          <ac:chgData name="Mari von Sivers" userId="a92982fa-4030-4781-87a0-550ecc310f5c" providerId="ADAL" clId="{9D8B08DA-77EC-4B23-83A5-9B5FFA38E5A6}" dt="2023-05-12T10:14:40.780" v="2145" actId="478"/>
          <ac:picMkLst>
            <pc:docMk/>
            <pc:sldMk cId="557424661" sldId="2147377109"/>
            <ac:picMk id="15" creationId="{BAB34AEC-04EE-4617-9C86-639BAD5067EB}"/>
          </ac:picMkLst>
        </pc:picChg>
        <pc:picChg chg="del">
          <ac:chgData name="Mari von Sivers" userId="a92982fa-4030-4781-87a0-550ecc310f5c" providerId="ADAL" clId="{9D8B08DA-77EC-4B23-83A5-9B5FFA38E5A6}" dt="2023-05-12T10:14:41.468" v="2146" actId="478"/>
          <ac:picMkLst>
            <pc:docMk/>
            <pc:sldMk cId="557424661" sldId="2147377109"/>
            <ac:picMk id="17" creationId="{3CA469F0-4E78-42DA-8F4E-682B94DE538C}"/>
          </ac:picMkLst>
        </pc:picChg>
        <pc:picChg chg="del">
          <ac:chgData name="Mari von Sivers" userId="a92982fa-4030-4781-87a0-550ecc310f5c" providerId="ADAL" clId="{9D8B08DA-77EC-4B23-83A5-9B5FFA38E5A6}" dt="2023-05-12T10:13:47.572" v="2116" actId="478"/>
          <ac:picMkLst>
            <pc:docMk/>
            <pc:sldMk cId="557424661" sldId="2147377109"/>
            <ac:picMk id="19" creationId="{2220ABC2-DBA8-42E1-B361-62859016A579}"/>
          </ac:picMkLst>
        </pc:picChg>
      </pc:sldChg>
      <pc:sldChg chg="add del">
        <pc:chgData name="Mari von Sivers" userId="a92982fa-4030-4781-87a0-550ecc310f5c" providerId="ADAL" clId="{9D8B08DA-77EC-4B23-83A5-9B5FFA38E5A6}" dt="2023-05-11T05:12:50.312" v="424" actId="47"/>
        <pc:sldMkLst>
          <pc:docMk/>
          <pc:sldMk cId="4160851591" sldId="2147377109"/>
        </pc:sldMkLst>
      </pc:sldChg>
      <pc:sldChg chg="add del">
        <pc:chgData name="Mari von Sivers" userId="a92982fa-4030-4781-87a0-550ecc310f5c" providerId="ADAL" clId="{9D8B08DA-77EC-4B23-83A5-9B5FFA38E5A6}" dt="2023-05-12T11:51:17.954" v="3042" actId="47"/>
        <pc:sldMkLst>
          <pc:docMk/>
          <pc:sldMk cId="3342257685" sldId="2147377110"/>
        </pc:sldMkLst>
      </pc:sldChg>
      <pc:sldChg chg="addSp delSp modSp add mod modNotesTx">
        <pc:chgData name="Mari von Sivers" userId="a92982fa-4030-4781-87a0-550ecc310f5c" providerId="ADAL" clId="{9D8B08DA-77EC-4B23-83A5-9B5FFA38E5A6}" dt="2023-05-19T15:24:39.914" v="12043" actId="20577"/>
        <pc:sldMkLst>
          <pc:docMk/>
          <pc:sldMk cId="2664078207" sldId="2147377111"/>
        </pc:sldMkLst>
        <pc:spChg chg="mod">
          <ac:chgData name="Mari von Sivers" userId="a92982fa-4030-4781-87a0-550ecc310f5c" providerId="ADAL" clId="{9D8B08DA-77EC-4B23-83A5-9B5FFA38E5A6}" dt="2023-05-16T14:24:34.292" v="7952" actId="255"/>
          <ac:spMkLst>
            <pc:docMk/>
            <pc:sldMk cId="2664078207" sldId="2147377111"/>
            <ac:spMk id="2" creationId="{4E764C51-53F4-8173-BC15-C1F3C5E5E59B}"/>
          </ac:spMkLst>
        </pc:spChg>
        <pc:spChg chg="add mod">
          <ac:chgData name="Mari von Sivers" userId="a92982fa-4030-4781-87a0-550ecc310f5c" providerId="ADAL" clId="{9D8B08DA-77EC-4B23-83A5-9B5FFA38E5A6}" dt="2023-05-16T16:47:42.438" v="9972" actId="1076"/>
          <ac:spMkLst>
            <pc:docMk/>
            <pc:sldMk cId="2664078207" sldId="2147377111"/>
            <ac:spMk id="5" creationId="{C30D723B-DC56-8552-127F-7994848CF85E}"/>
          </ac:spMkLst>
        </pc:spChg>
        <pc:spChg chg="add mod ord">
          <ac:chgData name="Mari von Sivers" userId="a92982fa-4030-4781-87a0-550ecc310f5c" providerId="ADAL" clId="{9D8B08DA-77EC-4B23-83A5-9B5FFA38E5A6}" dt="2023-05-16T16:47:36.526" v="9971" actId="1076"/>
          <ac:spMkLst>
            <pc:docMk/>
            <pc:sldMk cId="2664078207" sldId="2147377111"/>
            <ac:spMk id="6" creationId="{35B5966B-60F1-87D0-9D42-8CDC2E2FD2C1}"/>
          </ac:spMkLst>
        </pc:spChg>
        <pc:spChg chg="mod">
          <ac:chgData name="Mari von Sivers" userId="a92982fa-4030-4781-87a0-550ecc310f5c" providerId="ADAL" clId="{9D8B08DA-77EC-4B23-83A5-9B5FFA38E5A6}" dt="2023-05-19T15:13:07.542" v="11773" actId="20577"/>
          <ac:spMkLst>
            <pc:docMk/>
            <pc:sldMk cId="2664078207" sldId="2147377111"/>
            <ac:spMk id="7" creationId="{F777499D-1D0B-48E0-ACEC-807492458057}"/>
          </ac:spMkLst>
        </pc:spChg>
        <pc:picChg chg="add del mod">
          <ac:chgData name="Mari von Sivers" userId="a92982fa-4030-4781-87a0-550ecc310f5c" providerId="ADAL" clId="{9D8B08DA-77EC-4B23-83A5-9B5FFA38E5A6}" dt="2023-05-16T16:47:15.354" v="9964" actId="478"/>
          <ac:picMkLst>
            <pc:docMk/>
            <pc:sldMk cId="2664078207" sldId="2147377111"/>
            <ac:picMk id="4" creationId="{971C99D2-70A7-3D2F-918C-6A461CE50DE2}"/>
          </ac:picMkLst>
        </pc:picChg>
        <pc:picChg chg="add mod">
          <ac:chgData name="Mari von Sivers" userId="a92982fa-4030-4781-87a0-550ecc310f5c" providerId="ADAL" clId="{9D8B08DA-77EC-4B23-83A5-9B5FFA38E5A6}" dt="2023-05-19T15:13:08.388" v="11774" actId="1076"/>
          <ac:picMkLst>
            <pc:docMk/>
            <pc:sldMk cId="2664078207" sldId="2147377111"/>
            <ac:picMk id="9" creationId="{5577F906-11F3-2661-107D-543FBDFDE7E1}"/>
          </ac:picMkLst>
        </pc:picChg>
        <pc:picChg chg="del">
          <ac:chgData name="Mari von Sivers" userId="a92982fa-4030-4781-87a0-550ecc310f5c" providerId="ADAL" clId="{9D8B08DA-77EC-4B23-83A5-9B5FFA38E5A6}" dt="2023-05-16T14:15:55.918" v="7854" actId="478"/>
          <ac:picMkLst>
            <pc:docMk/>
            <pc:sldMk cId="2664078207" sldId="2147377111"/>
            <ac:picMk id="11" creationId="{FA070D2C-0E10-D989-9089-3F66126E1AC3}"/>
          </ac:picMkLst>
        </pc:picChg>
        <pc:picChg chg="del">
          <ac:chgData name="Mari von Sivers" userId="a92982fa-4030-4781-87a0-550ecc310f5c" providerId="ADAL" clId="{9D8B08DA-77EC-4B23-83A5-9B5FFA38E5A6}" dt="2023-05-12T10:15:23.658" v="2167" actId="478"/>
          <ac:picMkLst>
            <pc:docMk/>
            <pc:sldMk cId="2664078207" sldId="2147377111"/>
            <ac:picMk id="12" creationId="{30D6963B-66AD-0A30-8582-1275C1358F17}"/>
          </ac:picMkLst>
        </pc:picChg>
      </pc:sldChg>
      <pc:sldChg chg="modSp add del mod modNotesTx">
        <pc:chgData name="Mari von Sivers" userId="a92982fa-4030-4781-87a0-550ecc310f5c" providerId="ADAL" clId="{9D8B08DA-77EC-4B23-83A5-9B5FFA38E5A6}" dt="2023-05-23T10:28:41.498" v="19015" actId="2696"/>
        <pc:sldMkLst>
          <pc:docMk/>
          <pc:sldMk cId="3083742381" sldId="2147377112"/>
        </pc:sldMkLst>
        <pc:spChg chg="mod">
          <ac:chgData name="Mari von Sivers" userId="a92982fa-4030-4781-87a0-550ecc310f5c" providerId="ADAL" clId="{9D8B08DA-77EC-4B23-83A5-9B5FFA38E5A6}" dt="2023-05-12T11:39:17.273" v="2544" actId="20577"/>
          <ac:spMkLst>
            <pc:docMk/>
            <pc:sldMk cId="3083742381" sldId="2147377112"/>
            <ac:spMk id="7" creationId="{F777499D-1D0B-48E0-ACEC-807492458057}"/>
          </ac:spMkLst>
        </pc:spChg>
        <pc:spChg chg="mod">
          <ac:chgData name="Mari von Sivers" userId="a92982fa-4030-4781-87a0-550ecc310f5c" providerId="ADAL" clId="{9D8B08DA-77EC-4B23-83A5-9B5FFA38E5A6}" dt="2023-05-19T15:31:25.914" v="12584" actId="207"/>
          <ac:spMkLst>
            <pc:docMk/>
            <pc:sldMk cId="3083742381" sldId="2147377112"/>
            <ac:spMk id="8" creationId="{5C606A64-459A-4CB0-A935-8FE43887FFD0}"/>
          </ac:spMkLst>
        </pc:spChg>
        <pc:picChg chg="mod">
          <ac:chgData name="Mari von Sivers" userId="a92982fa-4030-4781-87a0-550ecc310f5c" providerId="ADAL" clId="{9D8B08DA-77EC-4B23-83A5-9B5FFA38E5A6}" dt="2023-05-19T15:30:09.666" v="12577" actId="1076"/>
          <ac:picMkLst>
            <pc:docMk/>
            <pc:sldMk cId="3083742381" sldId="2147377112"/>
            <ac:picMk id="5" creationId="{08801F67-177F-9471-E451-BE66C1D9A875}"/>
          </ac:picMkLst>
        </pc:picChg>
        <pc:picChg chg="mod">
          <ac:chgData name="Mari von Sivers" userId="a92982fa-4030-4781-87a0-550ecc310f5c" providerId="ADAL" clId="{9D8B08DA-77EC-4B23-83A5-9B5FFA38E5A6}" dt="2023-05-23T10:27:10.984" v="19001" actId="1076"/>
          <ac:picMkLst>
            <pc:docMk/>
            <pc:sldMk cId="3083742381" sldId="2147377112"/>
            <ac:picMk id="11" creationId="{F0342F05-F199-C46E-8231-335D8DF55AFB}"/>
          </ac:picMkLst>
        </pc:picChg>
      </pc:sldChg>
      <pc:sldChg chg="addSp delSp modSp add mod modNotesTx">
        <pc:chgData name="Mari von Sivers" userId="a92982fa-4030-4781-87a0-550ecc310f5c" providerId="ADAL" clId="{9D8B08DA-77EC-4B23-83A5-9B5FFA38E5A6}" dt="2023-05-19T15:47:47.265" v="14029" actId="20577"/>
        <pc:sldMkLst>
          <pc:docMk/>
          <pc:sldMk cId="851256260" sldId="2147377113"/>
        </pc:sldMkLst>
        <pc:spChg chg="mod">
          <ac:chgData name="Mari von Sivers" userId="a92982fa-4030-4781-87a0-550ecc310f5c" providerId="ADAL" clId="{9D8B08DA-77EC-4B23-83A5-9B5FFA38E5A6}" dt="2023-05-19T15:45:52.722" v="13831" actId="20577"/>
          <ac:spMkLst>
            <pc:docMk/>
            <pc:sldMk cId="851256260" sldId="2147377113"/>
            <ac:spMk id="2" creationId="{4E764C51-53F4-8173-BC15-C1F3C5E5E59B}"/>
          </ac:spMkLst>
        </pc:spChg>
        <pc:spChg chg="mod">
          <ac:chgData name="Mari von Sivers" userId="a92982fa-4030-4781-87a0-550ecc310f5c" providerId="ADAL" clId="{9D8B08DA-77EC-4B23-83A5-9B5FFA38E5A6}" dt="2023-05-19T15:39:56.571" v="13433" actId="27636"/>
          <ac:spMkLst>
            <pc:docMk/>
            <pc:sldMk cId="851256260" sldId="2147377113"/>
            <ac:spMk id="7" creationId="{F777499D-1D0B-48E0-ACEC-807492458057}"/>
          </ac:spMkLst>
        </pc:spChg>
        <pc:picChg chg="del">
          <ac:chgData name="Mari von Sivers" userId="a92982fa-4030-4781-87a0-550ecc310f5c" providerId="ADAL" clId="{9D8B08DA-77EC-4B23-83A5-9B5FFA38E5A6}" dt="2023-05-12T12:38:52.237" v="3550" actId="478"/>
          <ac:picMkLst>
            <pc:docMk/>
            <pc:sldMk cId="851256260" sldId="2147377113"/>
            <ac:picMk id="11" creationId="{FA070D2C-0E10-D989-9089-3F66126E1AC3}"/>
          </ac:picMkLst>
        </pc:picChg>
        <pc:picChg chg="add del mod">
          <ac:chgData name="Mari von Sivers" userId="a92982fa-4030-4781-87a0-550ecc310f5c" providerId="ADAL" clId="{9D8B08DA-77EC-4B23-83A5-9B5FFA38E5A6}" dt="2023-05-12T13:05:49.349" v="3770" actId="478"/>
          <ac:picMkLst>
            <pc:docMk/>
            <pc:sldMk cId="851256260" sldId="2147377113"/>
            <ac:picMk id="1026" creationId="{9474FB04-8129-CF61-DB65-476799E9A391}"/>
          </ac:picMkLst>
        </pc:picChg>
        <pc:picChg chg="add mod">
          <ac:chgData name="Mari von Sivers" userId="a92982fa-4030-4781-87a0-550ecc310f5c" providerId="ADAL" clId="{9D8B08DA-77EC-4B23-83A5-9B5FFA38E5A6}" dt="2023-05-12T13:07:31.126" v="3780" actId="1076"/>
          <ac:picMkLst>
            <pc:docMk/>
            <pc:sldMk cId="851256260" sldId="2147377113"/>
            <ac:picMk id="1028" creationId="{43E165FA-8B59-451D-25C0-5DD51E8D06C3}"/>
          </ac:picMkLst>
        </pc:picChg>
      </pc:sldChg>
      <pc:sldChg chg="delSp modSp add del mod modNotesTx">
        <pc:chgData name="Mari von Sivers" userId="a92982fa-4030-4781-87a0-550ecc310f5c" providerId="ADAL" clId="{9D8B08DA-77EC-4B23-83A5-9B5FFA38E5A6}" dt="2023-05-19T15:50:17.674" v="14055" actId="2696"/>
        <pc:sldMkLst>
          <pc:docMk/>
          <pc:sldMk cId="4231974534" sldId="2147377114"/>
        </pc:sldMkLst>
        <pc:spChg chg="mod">
          <ac:chgData name="Mari von Sivers" userId="a92982fa-4030-4781-87a0-550ecc310f5c" providerId="ADAL" clId="{9D8B08DA-77EC-4B23-83A5-9B5FFA38E5A6}" dt="2023-05-16T16:44:18.457" v="9877" actId="20577"/>
          <ac:spMkLst>
            <pc:docMk/>
            <pc:sldMk cId="4231974534" sldId="2147377114"/>
            <ac:spMk id="2" creationId="{4E764C51-53F4-8173-BC15-C1F3C5E5E59B}"/>
          </ac:spMkLst>
        </pc:spChg>
        <pc:picChg chg="mod">
          <ac:chgData name="Mari von Sivers" userId="a92982fa-4030-4781-87a0-550ecc310f5c" providerId="ADAL" clId="{9D8B08DA-77EC-4B23-83A5-9B5FFA38E5A6}" dt="2023-05-12T13:05:45.833" v="3769" actId="1076"/>
          <ac:picMkLst>
            <pc:docMk/>
            <pc:sldMk cId="4231974534" sldId="2147377114"/>
            <ac:picMk id="1026" creationId="{9474FB04-8129-CF61-DB65-476799E9A391}"/>
          </ac:picMkLst>
        </pc:picChg>
        <pc:picChg chg="del">
          <ac:chgData name="Mari von Sivers" userId="a92982fa-4030-4781-87a0-550ecc310f5c" providerId="ADAL" clId="{9D8B08DA-77EC-4B23-83A5-9B5FFA38E5A6}" dt="2023-05-12T13:04:33.949" v="3668" actId="478"/>
          <ac:picMkLst>
            <pc:docMk/>
            <pc:sldMk cId="4231974534" sldId="2147377114"/>
            <ac:picMk id="1028" creationId="{43E165FA-8B59-451D-25C0-5DD51E8D06C3}"/>
          </ac:picMkLst>
        </pc:picChg>
      </pc:sldChg>
      <pc:sldChg chg="addSp delSp modSp add mod ord modNotesTx">
        <pc:chgData name="Mari von Sivers" userId="a92982fa-4030-4781-87a0-550ecc310f5c" providerId="ADAL" clId="{9D8B08DA-77EC-4B23-83A5-9B5FFA38E5A6}" dt="2023-05-23T10:30:42.409" v="19055"/>
        <pc:sldMkLst>
          <pc:docMk/>
          <pc:sldMk cId="2072957053" sldId="2147377115"/>
        </pc:sldMkLst>
        <pc:spChg chg="mod">
          <ac:chgData name="Mari von Sivers" userId="a92982fa-4030-4781-87a0-550ecc310f5c" providerId="ADAL" clId="{9D8B08DA-77EC-4B23-83A5-9B5FFA38E5A6}" dt="2023-05-19T15:52:25.175" v="14063" actId="20577"/>
          <ac:spMkLst>
            <pc:docMk/>
            <pc:sldMk cId="2072957053" sldId="2147377115"/>
            <ac:spMk id="2" creationId="{4E764C51-53F4-8173-BC15-C1F3C5E5E59B}"/>
          </ac:spMkLst>
        </pc:spChg>
        <pc:spChg chg="mod">
          <ac:chgData name="Mari von Sivers" userId="a92982fa-4030-4781-87a0-550ecc310f5c" providerId="ADAL" clId="{9D8B08DA-77EC-4B23-83A5-9B5FFA38E5A6}" dt="2023-05-19T15:52:43.871" v="14081" actId="20577"/>
          <ac:spMkLst>
            <pc:docMk/>
            <pc:sldMk cId="2072957053" sldId="2147377115"/>
            <ac:spMk id="7" creationId="{F777499D-1D0B-48E0-ACEC-807492458057}"/>
          </ac:spMkLst>
        </pc:spChg>
        <pc:picChg chg="add del mod">
          <ac:chgData name="Mari von Sivers" userId="a92982fa-4030-4781-87a0-550ecc310f5c" providerId="ADAL" clId="{9D8B08DA-77EC-4B23-83A5-9B5FFA38E5A6}" dt="2023-05-12T14:14:15.469" v="4328" actId="478"/>
          <ac:picMkLst>
            <pc:docMk/>
            <pc:sldMk cId="2072957053" sldId="2147377115"/>
            <ac:picMk id="4" creationId="{8FD2D9B3-FB88-B382-C80E-587D37D6E4DA}"/>
          </ac:picMkLst>
        </pc:picChg>
        <pc:picChg chg="add del mod">
          <ac:chgData name="Mari von Sivers" userId="a92982fa-4030-4781-87a0-550ecc310f5c" providerId="ADAL" clId="{9D8B08DA-77EC-4B23-83A5-9B5FFA38E5A6}" dt="2023-05-12T14:17:47.667" v="4334" actId="478"/>
          <ac:picMkLst>
            <pc:docMk/>
            <pc:sldMk cId="2072957053" sldId="2147377115"/>
            <ac:picMk id="6" creationId="{387260F4-FE28-670B-4052-9082DBCF4A91}"/>
          </ac:picMkLst>
        </pc:picChg>
        <pc:picChg chg="add mod">
          <ac:chgData name="Mari von Sivers" userId="a92982fa-4030-4781-87a0-550ecc310f5c" providerId="ADAL" clId="{9D8B08DA-77EC-4B23-83A5-9B5FFA38E5A6}" dt="2023-05-16T16:42:53.432" v="9856" actId="14100"/>
          <ac:picMkLst>
            <pc:docMk/>
            <pc:sldMk cId="2072957053" sldId="2147377115"/>
            <ac:picMk id="9" creationId="{0C743D93-C0CE-CC61-77EA-3938D363CB8A}"/>
          </ac:picMkLst>
        </pc:picChg>
        <pc:picChg chg="del">
          <ac:chgData name="Mari von Sivers" userId="a92982fa-4030-4781-87a0-550ecc310f5c" providerId="ADAL" clId="{9D8B08DA-77EC-4B23-83A5-9B5FFA38E5A6}" dt="2023-05-12T14:04:18.349" v="4277" actId="478"/>
          <ac:picMkLst>
            <pc:docMk/>
            <pc:sldMk cId="2072957053" sldId="2147377115"/>
            <ac:picMk id="1028" creationId="{43E165FA-8B59-451D-25C0-5DD51E8D06C3}"/>
          </ac:picMkLst>
        </pc:picChg>
      </pc:sldChg>
      <pc:sldChg chg="addSp delSp modSp add mod ord modShow modNotesTx">
        <pc:chgData name="Mari von Sivers" userId="a92982fa-4030-4781-87a0-550ecc310f5c" providerId="ADAL" clId="{9D8B08DA-77EC-4B23-83A5-9B5FFA38E5A6}" dt="2023-05-23T10:35:00.893" v="19066" actId="729"/>
        <pc:sldMkLst>
          <pc:docMk/>
          <pc:sldMk cId="4074116849" sldId="2147377116"/>
        </pc:sldMkLst>
        <pc:spChg chg="mod">
          <ac:chgData name="Mari von Sivers" userId="a92982fa-4030-4781-87a0-550ecc310f5c" providerId="ADAL" clId="{9D8B08DA-77EC-4B23-83A5-9B5FFA38E5A6}" dt="2023-05-19T16:16:01.194" v="15213" actId="108"/>
          <ac:spMkLst>
            <pc:docMk/>
            <pc:sldMk cId="4074116849" sldId="2147377116"/>
            <ac:spMk id="2" creationId="{4E764C51-53F4-8173-BC15-C1F3C5E5E59B}"/>
          </ac:spMkLst>
        </pc:spChg>
        <pc:spChg chg="add mod">
          <ac:chgData name="Mari von Sivers" userId="a92982fa-4030-4781-87a0-550ecc310f5c" providerId="ADAL" clId="{9D8B08DA-77EC-4B23-83A5-9B5FFA38E5A6}" dt="2023-05-12T14:46:10.492" v="4661" actId="1076"/>
          <ac:spMkLst>
            <pc:docMk/>
            <pc:sldMk cId="4074116849" sldId="2147377116"/>
            <ac:spMk id="5" creationId="{D2E2FA7B-7AD8-2FB0-3005-D535F63C03A5}"/>
          </ac:spMkLst>
        </pc:spChg>
        <pc:spChg chg="add mod">
          <ac:chgData name="Mari von Sivers" userId="a92982fa-4030-4781-87a0-550ecc310f5c" providerId="ADAL" clId="{9D8B08DA-77EC-4B23-83A5-9B5FFA38E5A6}" dt="2023-05-12T14:37:23.306" v="4551" actId="1076"/>
          <ac:spMkLst>
            <pc:docMk/>
            <pc:sldMk cId="4074116849" sldId="2147377116"/>
            <ac:spMk id="6" creationId="{76CF96B4-9CB4-B367-0234-6C152A8228CC}"/>
          </ac:spMkLst>
        </pc:spChg>
        <pc:spChg chg="mod ord">
          <ac:chgData name="Mari von Sivers" userId="a92982fa-4030-4781-87a0-550ecc310f5c" providerId="ADAL" clId="{9D8B08DA-77EC-4B23-83A5-9B5FFA38E5A6}" dt="2023-05-19T15:53:44.543" v="14101" actId="20577"/>
          <ac:spMkLst>
            <pc:docMk/>
            <pc:sldMk cId="4074116849" sldId="2147377116"/>
            <ac:spMk id="7" creationId="{F777499D-1D0B-48E0-ACEC-807492458057}"/>
          </ac:spMkLst>
        </pc:spChg>
        <pc:picChg chg="add mod modCrop">
          <ac:chgData name="Mari von Sivers" userId="a92982fa-4030-4781-87a0-550ecc310f5c" providerId="ADAL" clId="{9D8B08DA-77EC-4B23-83A5-9B5FFA38E5A6}" dt="2023-05-12T14:40:58.756" v="4574" actId="1076"/>
          <ac:picMkLst>
            <pc:docMk/>
            <pc:sldMk cId="4074116849" sldId="2147377116"/>
            <ac:picMk id="4" creationId="{424884DA-2F05-6707-3F70-CC729AB39773}"/>
          </ac:picMkLst>
        </pc:picChg>
        <pc:picChg chg="del">
          <ac:chgData name="Mari von Sivers" userId="a92982fa-4030-4781-87a0-550ecc310f5c" providerId="ADAL" clId="{9D8B08DA-77EC-4B23-83A5-9B5FFA38E5A6}" dt="2023-05-12T14:26:09.434" v="4451" actId="478"/>
          <ac:picMkLst>
            <pc:docMk/>
            <pc:sldMk cId="4074116849" sldId="2147377116"/>
            <ac:picMk id="9" creationId="{0C743D93-C0CE-CC61-77EA-3938D363CB8A}"/>
          </ac:picMkLst>
        </pc:picChg>
        <pc:cxnChg chg="add mod">
          <ac:chgData name="Mari von Sivers" userId="a92982fa-4030-4781-87a0-550ecc310f5c" providerId="ADAL" clId="{9D8B08DA-77EC-4B23-83A5-9B5FFA38E5A6}" dt="2023-05-12T14:40:29.318" v="4571" actId="108"/>
          <ac:cxnSpMkLst>
            <pc:docMk/>
            <pc:sldMk cId="4074116849" sldId="2147377116"/>
            <ac:cxnSpMk id="10" creationId="{E5F105D3-C9BC-068A-5D36-9D1484DEC9A3}"/>
          </ac:cxnSpMkLst>
        </pc:cxnChg>
        <pc:cxnChg chg="add mod">
          <ac:chgData name="Mari von Sivers" userId="a92982fa-4030-4781-87a0-550ecc310f5c" providerId="ADAL" clId="{9D8B08DA-77EC-4B23-83A5-9B5FFA38E5A6}" dt="2023-05-12T14:40:36.696" v="4572" actId="108"/>
          <ac:cxnSpMkLst>
            <pc:docMk/>
            <pc:sldMk cId="4074116849" sldId="2147377116"/>
            <ac:cxnSpMk id="12" creationId="{033E876C-C79A-6F83-5BBC-54D05E9CFA8F}"/>
          </ac:cxnSpMkLst>
        </pc:cxnChg>
        <pc:cxnChg chg="add mod">
          <ac:chgData name="Mari von Sivers" userId="a92982fa-4030-4781-87a0-550ecc310f5c" providerId="ADAL" clId="{9D8B08DA-77EC-4B23-83A5-9B5FFA38E5A6}" dt="2023-05-12T14:41:07.142" v="4575" actId="108"/>
          <ac:cxnSpMkLst>
            <pc:docMk/>
            <pc:sldMk cId="4074116849" sldId="2147377116"/>
            <ac:cxnSpMk id="14" creationId="{07D9E56A-1434-6249-48AF-FE906D2A6641}"/>
          </ac:cxnSpMkLst>
        </pc:cxnChg>
        <pc:cxnChg chg="add mod">
          <ac:chgData name="Mari von Sivers" userId="a92982fa-4030-4781-87a0-550ecc310f5c" providerId="ADAL" clId="{9D8B08DA-77EC-4B23-83A5-9B5FFA38E5A6}" dt="2023-05-12T14:40:17.014" v="4570" actId="14100"/>
          <ac:cxnSpMkLst>
            <pc:docMk/>
            <pc:sldMk cId="4074116849" sldId="2147377116"/>
            <ac:cxnSpMk id="16" creationId="{49EB59FE-4954-6478-4C64-7892688242BA}"/>
          </ac:cxnSpMkLst>
        </pc:cxnChg>
        <pc:cxnChg chg="add mod">
          <ac:chgData name="Mari von Sivers" userId="a92982fa-4030-4781-87a0-550ecc310f5c" providerId="ADAL" clId="{9D8B08DA-77EC-4B23-83A5-9B5FFA38E5A6}" dt="2023-05-12T14:42:47.489" v="4581" actId="108"/>
          <ac:cxnSpMkLst>
            <pc:docMk/>
            <pc:sldMk cId="4074116849" sldId="2147377116"/>
            <ac:cxnSpMk id="22" creationId="{A0B10C34-79F4-63CB-800A-AF8B25D4F26B}"/>
          </ac:cxnSpMkLst>
        </pc:cxnChg>
        <pc:cxnChg chg="add mod">
          <ac:chgData name="Mari von Sivers" userId="a92982fa-4030-4781-87a0-550ecc310f5c" providerId="ADAL" clId="{9D8B08DA-77EC-4B23-83A5-9B5FFA38E5A6}" dt="2023-05-12T14:42:56.276" v="4582" actId="108"/>
          <ac:cxnSpMkLst>
            <pc:docMk/>
            <pc:sldMk cId="4074116849" sldId="2147377116"/>
            <ac:cxnSpMk id="25" creationId="{E5ADEDD7-A512-09F7-8964-38E02E7D0599}"/>
          </ac:cxnSpMkLst>
        </pc:cxnChg>
        <pc:cxnChg chg="add mod">
          <ac:chgData name="Mari von Sivers" userId="a92982fa-4030-4781-87a0-550ecc310f5c" providerId="ADAL" clId="{9D8B08DA-77EC-4B23-83A5-9B5FFA38E5A6}" dt="2023-05-12T14:42:59.477" v="4583" actId="108"/>
          <ac:cxnSpMkLst>
            <pc:docMk/>
            <pc:sldMk cId="4074116849" sldId="2147377116"/>
            <ac:cxnSpMk id="27" creationId="{CDC31646-BDBF-05EF-6C2A-3E52D02FF8B7}"/>
          </ac:cxnSpMkLst>
        </pc:cxnChg>
        <pc:cxnChg chg="add mod">
          <ac:chgData name="Mari von Sivers" userId="a92982fa-4030-4781-87a0-550ecc310f5c" providerId="ADAL" clId="{9D8B08DA-77EC-4B23-83A5-9B5FFA38E5A6}" dt="2023-05-12T14:43:05.632" v="4584" actId="108"/>
          <ac:cxnSpMkLst>
            <pc:docMk/>
            <pc:sldMk cId="4074116849" sldId="2147377116"/>
            <ac:cxnSpMk id="29" creationId="{625C6EE8-D866-775E-E0A9-826FCB5BEFA7}"/>
          </ac:cxnSpMkLst>
        </pc:cxnChg>
        <pc:cxnChg chg="add mod">
          <ac:chgData name="Mari von Sivers" userId="a92982fa-4030-4781-87a0-550ecc310f5c" providerId="ADAL" clId="{9D8B08DA-77EC-4B23-83A5-9B5FFA38E5A6}" dt="2023-05-12T14:43:37.652" v="4587" actId="108"/>
          <ac:cxnSpMkLst>
            <pc:docMk/>
            <pc:sldMk cId="4074116849" sldId="2147377116"/>
            <ac:cxnSpMk id="31" creationId="{DE7C0FE2-9EB2-85A5-517F-D87880AA8E17}"/>
          </ac:cxnSpMkLst>
        </pc:cxnChg>
        <pc:cxnChg chg="add mod">
          <ac:chgData name="Mari von Sivers" userId="a92982fa-4030-4781-87a0-550ecc310f5c" providerId="ADAL" clId="{9D8B08DA-77EC-4B23-83A5-9B5FFA38E5A6}" dt="2023-05-12T14:43:42.279" v="4588" actId="108"/>
          <ac:cxnSpMkLst>
            <pc:docMk/>
            <pc:sldMk cId="4074116849" sldId="2147377116"/>
            <ac:cxnSpMk id="33" creationId="{68424444-2389-8C1B-6BB3-D00EF01F67CE}"/>
          </ac:cxnSpMkLst>
        </pc:cxnChg>
      </pc:sldChg>
      <pc:sldChg chg="addSp delSp modSp add mod ord modNotesTx">
        <pc:chgData name="Mari von Sivers" userId="a92982fa-4030-4781-87a0-550ecc310f5c" providerId="ADAL" clId="{9D8B08DA-77EC-4B23-83A5-9B5FFA38E5A6}" dt="2023-05-23T09:02:58.196" v="16853" actId="20577"/>
        <pc:sldMkLst>
          <pc:docMk/>
          <pc:sldMk cId="2813433906" sldId="2147377117"/>
        </pc:sldMkLst>
        <pc:spChg chg="mod">
          <ac:chgData name="Mari von Sivers" userId="a92982fa-4030-4781-87a0-550ecc310f5c" providerId="ADAL" clId="{9D8B08DA-77EC-4B23-83A5-9B5FFA38E5A6}" dt="2023-05-16T09:35:44.777" v="7305" actId="1076"/>
          <ac:spMkLst>
            <pc:docMk/>
            <pc:sldMk cId="2813433906" sldId="2147377117"/>
            <ac:spMk id="2" creationId="{7B4E13EA-2377-1846-3F98-44E5389FFD89}"/>
          </ac:spMkLst>
        </pc:spChg>
        <pc:spChg chg="add mod">
          <ac:chgData name="Mari von Sivers" userId="a92982fa-4030-4781-87a0-550ecc310f5c" providerId="ADAL" clId="{9D8B08DA-77EC-4B23-83A5-9B5FFA38E5A6}" dt="2023-05-23T09:01:49.659" v="16832" actId="20577"/>
          <ac:spMkLst>
            <pc:docMk/>
            <pc:sldMk cId="2813433906" sldId="2147377117"/>
            <ac:spMk id="3" creationId="{A3C97865-E0A5-25BF-3C56-980E2B5C89AC}"/>
          </ac:spMkLst>
        </pc:spChg>
        <pc:spChg chg="add del mod">
          <ac:chgData name="Mari von Sivers" userId="a92982fa-4030-4781-87a0-550ecc310f5c" providerId="ADAL" clId="{9D8B08DA-77EC-4B23-83A5-9B5FFA38E5A6}" dt="2023-05-12T16:27:44.325" v="4824"/>
          <ac:spMkLst>
            <pc:docMk/>
            <pc:sldMk cId="2813433906" sldId="2147377117"/>
            <ac:spMk id="6" creationId="{20A8CC83-A420-FE28-D874-21FD9D012588}"/>
          </ac:spMkLst>
        </pc:spChg>
        <pc:spChg chg="add del mod">
          <ac:chgData name="Mari von Sivers" userId="a92982fa-4030-4781-87a0-550ecc310f5c" providerId="ADAL" clId="{9D8B08DA-77EC-4B23-83A5-9B5FFA38E5A6}" dt="2023-05-12T16:29:33.546" v="4832" actId="22"/>
          <ac:spMkLst>
            <pc:docMk/>
            <pc:sldMk cId="2813433906" sldId="2147377117"/>
            <ac:spMk id="9" creationId="{E0466D9E-1B07-DB59-6584-7BC4E3556356}"/>
          </ac:spMkLst>
        </pc:spChg>
        <pc:spChg chg="add mod">
          <ac:chgData name="Mari von Sivers" userId="a92982fa-4030-4781-87a0-550ecc310f5c" providerId="ADAL" clId="{9D8B08DA-77EC-4B23-83A5-9B5FFA38E5A6}" dt="2023-05-15T17:13:54.216" v="6284" actId="1076"/>
          <ac:spMkLst>
            <pc:docMk/>
            <pc:sldMk cId="2813433906" sldId="2147377117"/>
            <ac:spMk id="14" creationId="{9B4FEEB3-1C34-2221-91AC-AF0AB92F1A3C}"/>
          </ac:spMkLst>
        </pc:spChg>
        <pc:spChg chg="add mod">
          <ac:chgData name="Mari von Sivers" userId="a92982fa-4030-4781-87a0-550ecc310f5c" providerId="ADAL" clId="{9D8B08DA-77EC-4B23-83A5-9B5FFA38E5A6}" dt="2023-05-15T17:10:55.573" v="6191" actId="1076"/>
          <ac:spMkLst>
            <pc:docMk/>
            <pc:sldMk cId="2813433906" sldId="2147377117"/>
            <ac:spMk id="15" creationId="{E48281DA-BDB0-E789-AA27-388386B453B1}"/>
          </ac:spMkLst>
        </pc:spChg>
        <pc:spChg chg="add mod">
          <ac:chgData name="Mari von Sivers" userId="a92982fa-4030-4781-87a0-550ecc310f5c" providerId="ADAL" clId="{9D8B08DA-77EC-4B23-83A5-9B5FFA38E5A6}" dt="2023-05-15T16:55:44.563" v="5991" actId="1076"/>
          <ac:spMkLst>
            <pc:docMk/>
            <pc:sldMk cId="2813433906" sldId="2147377117"/>
            <ac:spMk id="19" creationId="{96778C6F-AC94-4793-7205-F82E622ECAD7}"/>
          </ac:spMkLst>
        </pc:spChg>
        <pc:spChg chg="add mod">
          <ac:chgData name="Mari von Sivers" userId="a92982fa-4030-4781-87a0-550ecc310f5c" providerId="ADAL" clId="{9D8B08DA-77EC-4B23-83A5-9B5FFA38E5A6}" dt="2023-05-16T09:32:58.831" v="7291" actId="1076"/>
          <ac:spMkLst>
            <pc:docMk/>
            <pc:sldMk cId="2813433906" sldId="2147377117"/>
            <ac:spMk id="23" creationId="{78EF03B1-09A5-B866-815F-1862C33BBEEB}"/>
          </ac:spMkLst>
        </pc:spChg>
        <pc:spChg chg="add mod">
          <ac:chgData name="Mari von Sivers" userId="a92982fa-4030-4781-87a0-550ecc310f5c" providerId="ADAL" clId="{9D8B08DA-77EC-4B23-83A5-9B5FFA38E5A6}" dt="2023-05-16T09:32:58.831" v="7291" actId="1076"/>
          <ac:spMkLst>
            <pc:docMk/>
            <pc:sldMk cId="2813433906" sldId="2147377117"/>
            <ac:spMk id="24" creationId="{6186B3F6-BA9D-AAC8-CB74-5C08E555283E}"/>
          </ac:spMkLst>
        </pc:spChg>
        <pc:spChg chg="add mod">
          <ac:chgData name="Mari von Sivers" userId="a92982fa-4030-4781-87a0-550ecc310f5c" providerId="ADAL" clId="{9D8B08DA-77EC-4B23-83A5-9B5FFA38E5A6}" dt="2023-05-16T09:32:58.831" v="7291" actId="1076"/>
          <ac:spMkLst>
            <pc:docMk/>
            <pc:sldMk cId="2813433906" sldId="2147377117"/>
            <ac:spMk id="25" creationId="{91D3BDBF-0E8E-2AF7-287D-3C52847CCDD5}"/>
          </ac:spMkLst>
        </pc:spChg>
        <pc:spChg chg="add mod">
          <ac:chgData name="Mari von Sivers" userId="a92982fa-4030-4781-87a0-550ecc310f5c" providerId="ADAL" clId="{9D8B08DA-77EC-4B23-83A5-9B5FFA38E5A6}" dt="2023-05-17T07:11:38.668" v="10194" actId="255"/>
          <ac:spMkLst>
            <pc:docMk/>
            <pc:sldMk cId="2813433906" sldId="2147377117"/>
            <ac:spMk id="26" creationId="{20D0C529-7C17-464E-69A6-95DA978C62A9}"/>
          </ac:spMkLst>
        </pc:spChg>
        <pc:spChg chg="add mod">
          <ac:chgData name="Mari von Sivers" userId="a92982fa-4030-4781-87a0-550ecc310f5c" providerId="ADAL" clId="{9D8B08DA-77EC-4B23-83A5-9B5FFA38E5A6}" dt="2023-05-16T09:32:58.831" v="7291" actId="1076"/>
          <ac:spMkLst>
            <pc:docMk/>
            <pc:sldMk cId="2813433906" sldId="2147377117"/>
            <ac:spMk id="27" creationId="{C3213606-4098-0E79-36A1-2952D174F6E7}"/>
          </ac:spMkLst>
        </pc:spChg>
        <pc:spChg chg="add mod">
          <ac:chgData name="Mari von Sivers" userId="a92982fa-4030-4781-87a0-550ecc310f5c" providerId="ADAL" clId="{9D8B08DA-77EC-4B23-83A5-9B5FFA38E5A6}" dt="2023-05-15T17:13:37.797" v="6283" actId="1076"/>
          <ac:spMkLst>
            <pc:docMk/>
            <pc:sldMk cId="2813433906" sldId="2147377117"/>
            <ac:spMk id="28" creationId="{4F4916F3-8D9D-1DE7-B2AB-AC7518567917}"/>
          </ac:spMkLst>
        </pc:spChg>
        <pc:spChg chg="add mod ord">
          <ac:chgData name="Mari von Sivers" userId="a92982fa-4030-4781-87a0-550ecc310f5c" providerId="ADAL" clId="{9D8B08DA-77EC-4B23-83A5-9B5FFA38E5A6}" dt="2023-05-16T09:33:40.092" v="7298" actId="1076"/>
          <ac:spMkLst>
            <pc:docMk/>
            <pc:sldMk cId="2813433906" sldId="2147377117"/>
            <ac:spMk id="29" creationId="{F76BD3F0-5C7E-4BB4-DF01-7C4CEE62B5FE}"/>
          </ac:spMkLst>
        </pc:spChg>
        <pc:spChg chg="add mod">
          <ac:chgData name="Mari von Sivers" userId="a92982fa-4030-4781-87a0-550ecc310f5c" providerId="ADAL" clId="{9D8B08DA-77EC-4B23-83A5-9B5FFA38E5A6}" dt="2023-05-15T17:24:57.588" v="6331" actId="14100"/>
          <ac:spMkLst>
            <pc:docMk/>
            <pc:sldMk cId="2813433906" sldId="2147377117"/>
            <ac:spMk id="30" creationId="{1ABDCEC7-0E25-302F-A030-78A8B4E3B0A9}"/>
          </ac:spMkLst>
        </pc:spChg>
        <pc:graphicFrameChg chg="add del mod">
          <ac:chgData name="Mari von Sivers" userId="a92982fa-4030-4781-87a0-550ecc310f5c" providerId="ADAL" clId="{9D8B08DA-77EC-4B23-83A5-9B5FFA38E5A6}" dt="2023-05-12T16:29:31.290" v="4831" actId="478"/>
          <ac:graphicFrameMkLst>
            <pc:docMk/>
            <pc:sldMk cId="2813433906" sldId="2147377117"/>
            <ac:graphicFrameMk id="7" creationId="{0C68DCB1-904F-CC2A-64B1-0CFFCCD64E4E}"/>
          </ac:graphicFrameMkLst>
        </pc:graphicFrameChg>
        <pc:picChg chg="del">
          <ac:chgData name="Mari von Sivers" userId="a92982fa-4030-4781-87a0-550ecc310f5c" providerId="ADAL" clId="{9D8B08DA-77EC-4B23-83A5-9B5FFA38E5A6}" dt="2023-05-12T16:27:39.728" v="4823" actId="478"/>
          <ac:picMkLst>
            <pc:docMk/>
            <pc:sldMk cId="2813433906" sldId="2147377117"/>
            <ac:picMk id="5" creationId="{4D5B7719-BE24-9327-E0BE-6646F8D214A4}"/>
          </ac:picMkLst>
        </pc:picChg>
        <pc:picChg chg="add mod ord">
          <ac:chgData name="Mari von Sivers" userId="a92982fa-4030-4781-87a0-550ecc310f5c" providerId="ADAL" clId="{9D8B08DA-77EC-4B23-83A5-9B5FFA38E5A6}" dt="2023-05-16T09:35:38.561" v="7304" actId="14100"/>
          <ac:picMkLst>
            <pc:docMk/>
            <pc:sldMk cId="2813433906" sldId="2147377117"/>
            <ac:picMk id="11" creationId="{1612E386-B660-543D-3C22-7CF4A23598E2}"/>
          </ac:picMkLst>
        </pc:picChg>
        <pc:picChg chg="add mod modCrop">
          <ac:chgData name="Mari von Sivers" userId="a92982fa-4030-4781-87a0-550ecc310f5c" providerId="ADAL" clId="{9D8B08DA-77EC-4B23-83A5-9B5FFA38E5A6}" dt="2023-05-16T09:32:58.831" v="7291" actId="1076"/>
          <ac:picMkLst>
            <pc:docMk/>
            <pc:sldMk cId="2813433906" sldId="2147377117"/>
            <ac:picMk id="20" creationId="{01E2E61F-B848-95B7-008A-6E2F837DB908}"/>
          </ac:picMkLst>
        </pc:picChg>
        <pc:cxnChg chg="add del mod">
          <ac:chgData name="Mari von Sivers" userId="a92982fa-4030-4781-87a0-550ecc310f5c" providerId="ADAL" clId="{9D8B08DA-77EC-4B23-83A5-9B5FFA38E5A6}" dt="2023-05-15T16:44:46.672" v="5583" actId="478"/>
          <ac:cxnSpMkLst>
            <pc:docMk/>
            <pc:sldMk cId="2813433906" sldId="2147377117"/>
            <ac:cxnSpMk id="5" creationId="{8EEF1CB2-6AA9-C615-2861-BC611AB24DA2}"/>
          </ac:cxnSpMkLst>
        </pc:cxnChg>
        <pc:cxnChg chg="add del mod">
          <ac:chgData name="Mari von Sivers" userId="a92982fa-4030-4781-87a0-550ecc310f5c" providerId="ADAL" clId="{9D8B08DA-77EC-4B23-83A5-9B5FFA38E5A6}" dt="2023-05-15T16:44:48.480" v="5584" actId="478"/>
          <ac:cxnSpMkLst>
            <pc:docMk/>
            <pc:sldMk cId="2813433906" sldId="2147377117"/>
            <ac:cxnSpMk id="8" creationId="{138DCAA8-1EAF-9657-030E-462E4597F182}"/>
          </ac:cxnSpMkLst>
        </pc:cxnChg>
        <pc:cxnChg chg="add del mod">
          <ac:chgData name="Mari von Sivers" userId="a92982fa-4030-4781-87a0-550ecc310f5c" providerId="ADAL" clId="{9D8B08DA-77EC-4B23-83A5-9B5FFA38E5A6}" dt="2023-05-15T17:13:13.869" v="6279" actId="478"/>
          <ac:cxnSpMkLst>
            <pc:docMk/>
            <pc:sldMk cId="2813433906" sldId="2147377117"/>
            <ac:cxnSpMk id="13" creationId="{BA090AC3-A18F-6F91-2FF4-BB649C7721D1}"/>
          </ac:cxnSpMkLst>
        </pc:cxnChg>
      </pc:sldChg>
      <pc:sldChg chg="addSp delSp modSp add mod ord modNotesTx">
        <pc:chgData name="Mari von Sivers" userId="a92982fa-4030-4781-87a0-550ecc310f5c" providerId="ADAL" clId="{9D8B08DA-77EC-4B23-83A5-9B5FFA38E5A6}" dt="2023-05-23T09:23:47.349" v="18507" actId="20577"/>
        <pc:sldMkLst>
          <pc:docMk/>
          <pc:sldMk cId="1648074525" sldId="2147377118"/>
        </pc:sldMkLst>
        <pc:spChg chg="mod">
          <ac:chgData name="Mari von Sivers" userId="a92982fa-4030-4781-87a0-550ecc310f5c" providerId="ADAL" clId="{9D8B08DA-77EC-4B23-83A5-9B5FFA38E5A6}" dt="2023-05-16T15:19:35.588" v="8815" actId="20577"/>
          <ac:spMkLst>
            <pc:docMk/>
            <pc:sldMk cId="1648074525" sldId="2147377118"/>
            <ac:spMk id="2" creationId="{7B4E13EA-2377-1846-3F98-44E5389FFD89}"/>
          </ac:spMkLst>
        </pc:spChg>
        <pc:spChg chg="add mod">
          <ac:chgData name="Mari von Sivers" userId="a92982fa-4030-4781-87a0-550ecc310f5c" providerId="ADAL" clId="{9D8B08DA-77EC-4B23-83A5-9B5FFA38E5A6}" dt="2023-05-16T14:48:58.301" v="8600" actId="1076"/>
          <ac:spMkLst>
            <pc:docMk/>
            <pc:sldMk cId="1648074525" sldId="2147377118"/>
            <ac:spMk id="3" creationId="{785780FE-089D-6E38-3B9F-6DF6A029B23F}"/>
          </ac:spMkLst>
        </pc:spChg>
        <pc:spChg chg="mod">
          <ac:chgData name="Mari von Sivers" userId="a92982fa-4030-4781-87a0-550ecc310f5c" providerId="ADAL" clId="{9D8B08DA-77EC-4B23-83A5-9B5FFA38E5A6}" dt="2023-05-16T14:46:51.034" v="8593" actId="1076"/>
          <ac:spMkLst>
            <pc:docMk/>
            <pc:sldMk cId="1648074525" sldId="2147377118"/>
            <ac:spMk id="4" creationId="{ABFAC380-8D12-EA9A-8623-94728F031799}"/>
          </ac:spMkLst>
        </pc:spChg>
        <pc:spChg chg="add mod">
          <ac:chgData name="Mari von Sivers" userId="a92982fa-4030-4781-87a0-550ecc310f5c" providerId="ADAL" clId="{9D8B08DA-77EC-4B23-83A5-9B5FFA38E5A6}" dt="2023-05-16T14:47:51.153" v="8594" actId="1076"/>
          <ac:spMkLst>
            <pc:docMk/>
            <pc:sldMk cId="1648074525" sldId="2147377118"/>
            <ac:spMk id="5" creationId="{BA8E973F-2B58-960E-7DCB-A3745D298049}"/>
          </ac:spMkLst>
        </pc:spChg>
        <pc:spChg chg="add mod">
          <ac:chgData name="Mari von Sivers" userId="a92982fa-4030-4781-87a0-550ecc310f5c" providerId="ADAL" clId="{9D8B08DA-77EC-4B23-83A5-9B5FFA38E5A6}" dt="2023-05-16T14:47:51.153" v="8594" actId="1076"/>
          <ac:spMkLst>
            <pc:docMk/>
            <pc:sldMk cId="1648074525" sldId="2147377118"/>
            <ac:spMk id="6" creationId="{510719B3-D0F9-004C-38C3-5FACD4769485}"/>
          </ac:spMkLst>
        </pc:spChg>
        <pc:spChg chg="add mod">
          <ac:chgData name="Mari von Sivers" userId="a92982fa-4030-4781-87a0-550ecc310f5c" providerId="ADAL" clId="{9D8B08DA-77EC-4B23-83A5-9B5FFA38E5A6}" dt="2023-05-16T14:47:51.153" v="8594" actId="1076"/>
          <ac:spMkLst>
            <pc:docMk/>
            <pc:sldMk cId="1648074525" sldId="2147377118"/>
            <ac:spMk id="7" creationId="{055DC62A-0584-0592-B68F-32BACA150861}"/>
          </ac:spMkLst>
        </pc:spChg>
        <pc:spChg chg="add mod">
          <ac:chgData name="Mari von Sivers" userId="a92982fa-4030-4781-87a0-550ecc310f5c" providerId="ADAL" clId="{9D8B08DA-77EC-4B23-83A5-9B5FFA38E5A6}" dt="2023-05-16T14:47:51.153" v="8594" actId="1076"/>
          <ac:spMkLst>
            <pc:docMk/>
            <pc:sldMk cId="1648074525" sldId="2147377118"/>
            <ac:spMk id="8" creationId="{79C42800-48E1-FB3F-2333-9B1957B000B2}"/>
          </ac:spMkLst>
        </pc:spChg>
        <pc:spChg chg="add mod">
          <ac:chgData name="Mari von Sivers" userId="a92982fa-4030-4781-87a0-550ecc310f5c" providerId="ADAL" clId="{9D8B08DA-77EC-4B23-83A5-9B5FFA38E5A6}" dt="2023-05-16T10:54:00.642" v="7811" actId="1076"/>
          <ac:spMkLst>
            <pc:docMk/>
            <pc:sldMk cId="1648074525" sldId="2147377118"/>
            <ac:spMk id="9" creationId="{AE166F9D-1DAD-E333-EB3E-B5EE8DE06CAA}"/>
          </ac:spMkLst>
        </pc:spChg>
        <pc:spChg chg="add mod">
          <ac:chgData name="Mari von Sivers" userId="a92982fa-4030-4781-87a0-550ecc310f5c" providerId="ADAL" clId="{9D8B08DA-77EC-4B23-83A5-9B5FFA38E5A6}" dt="2023-05-16T14:49:53.865" v="8621" actId="1076"/>
          <ac:spMkLst>
            <pc:docMk/>
            <pc:sldMk cId="1648074525" sldId="2147377118"/>
            <ac:spMk id="10" creationId="{87E2D584-659E-A637-DB5E-AFDB834D02EC}"/>
          </ac:spMkLst>
        </pc:spChg>
        <pc:spChg chg="add mod">
          <ac:chgData name="Mari von Sivers" userId="a92982fa-4030-4781-87a0-550ecc310f5c" providerId="ADAL" clId="{9D8B08DA-77EC-4B23-83A5-9B5FFA38E5A6}" dt="2023-05-16T14:49:21.098" v="8619" actId="20577"/>
          <ac:spMkLst>
            <pc:docMk/>
            <pc:sldMk cId="1648074525" sldId="2147377118"/>
            <ac:spMk id="12" creationId="{46B1F019-7F25-D7B4-BEBE-40323EE368FD}"/>
          </ac:spMkLst>
        </pc:spChg>
        <pc:spChg chg="del">
          <ac:chgData name="Mari von Sivers" userId="a92982fa-4030-4781-87a0-550ecc310f5c" providerId="ADAL" clId="{9D8B08DA-77EC-4B23-83A5-9B5FFA38E5A6}" dt="2023-05-16T10:49:53.802" v="7746" actId="478"/>
          <ac:spMkLst>
            <pc:docMk/>
            <pc:sldMk cId="1648074525" sldId="2147377118"/>
            <ac:spMk id="19" creationId="{96778C6F-AC94-4793-7205-F82E622ECAD7}"/>
          </ac:spMkLst>
        </pc:spChg>
        <pc:picChg chg="mod">
          <ac:chgData name="Mari von Sivers" userId="a92982fa-4030-4781-87a0-550ecc310f5c" providerId="ADAL" clId="{9D8B08DA-77EC-4B23-83A5-9B5FFA38E5A6}" dt="2023-05-16T14:47:51.153" v="8594" actId="1076"/>
          <ac:picMkLst>
            <pc:docMk/>
            <pc:sldMk cId="1648074525" sldId="2147377118"/>
            <ac:picMk id="11" creationId="{1612E386-B660-543D-3C22-7CF4A23598E2}"/>
          </ac:picMkLst>
        </pc:picChg>
        <pc:cxnChg chg="del">
          <ac:chgData name="Mari von Sivers" userId="a92982fa-4030-4781-87a0-550ecc310f5c" providerId="ADAL" clId="{9D8B08DA-77EC-4B23-83A5-9B5FFA38E5A6}" dt="2023-05-16T10:50:40.002" v="7749" actId="478"/>
          <ac:cxnSpMkLst>
            <pc:docMk/>
            <pc:sldMk cId="1648074525" sldId="2147377118"/>
            <ac:cxnSpMk id="13" creationId="{BA090AC3-A18F-6F91-2FF4-BB649C7721D1}"/>
          </ac:cxnSpMkLst>
        </pc:cxnChg>
      </pc:sldChg>
      <pc:sldChg chg="addSp delSp modSp add mod ord modNotesTx">
        <pc:chgData name="Mari von Sivers" userId="a92982fa-4030-4781-87a0-550ecc310f5c" providerId="ADAL" clId="{9D8B08DA-77EC-4B23-83A5-9B5FFA38E5A6}" dt="2023-05-23T09:21:38.716" v="18423" actId="20577"/>
        <pc:sldMkLst>
          <pc:docMk/>
          <pc:sldMk cId="92560264" sldId="2147377119"/>
        </pc:sldMkLst>
        <pc:spChg chg="mod">
          <ac:chgData name="Mari von Sivers" userId="a92982fa-4030-4781-87a0-550ecc310f5c" providerId="ADAL" clId="{9D8B08DA-77EC-4B23-83A5-9B5FFA38E5A6}" dt="2023-05-16T15:36:44.972" v="8976" actId="20577"/>
          <ac:spMkLst>
            <pc:docMk/>
            <pc:sldMk cId="92560264" sldId="2147377119"/>
            <ac:spMk id="2" creationId="{7B4E13EA-2377-1846-3F98-44E5389FFD89}"/>
          </ac:spMkLst>
        </pc:spChg>
        <pc:spChg chg="mod">
          <ac:chgData name="Mari von Sivers" userId="a92982fa-4030-4781-87a0-550ecc310f5c" providerId="ADAL" clId="{9D8B08DA-77EC-4B23-83A5-9B5FFA38E5A6}" dt="2023-05-23T09:05:52.197" v="16975" actId="20577"/>
          <ac:spMkLst>
            <pc:docMk/>
            <pc:sldMk cId="92560264" sldId="2147377119"/>
            <ac:spMk id="3" creationId="{A5656471-E7E2-FCE4-ABDB-9580495703F0}"/>
          </ac:spMkLst>
        </pc:spChg>
        <pc:spChg chg="add del mod">
          <ac:chgData name="Mari von Sivers" userId="a92982fa-4030-4781-87a0-550ecc310f5c" providerId="ADAL" clId="{9D8B08DA-77EC-4B23-83A5-9B5FFA38E5A6}" dt="2023-05-15T17:36:09.279" v="6677" actId="478"/>
          <ac:spMkLst>
            <pc:docMk/>
            <pc:sldMk cId="92560264" sldId="2147377119"/>
            <ac:spMk id="7" creationId="{01A42FCC-BC6D-80FA-C4A6-F1756A6D27E2}"/>
          </ac:spMkLst>
        </pc:spChg>
        <pc:picChg chg="del mod">
          <ac:chgData name="Mari von Sivers" userId="a92982fa-4030-4781-87a0-550ecc310f5c" providerId="ADAL" clId="{9D8B08DA-77EC-4B23-83A5-9B5FFA38E5A6}" dt="2023-05-15T17:36:05.635" v="6675" actId="478"/>
          <ac:picMkLst>
            <pc:docMk/>
            <pc:sldMk cId="92560264" sldId="2147377119"/>
            <ac:picMk id="5" creationId="{4D5B7719-BE24-9327-E0BE-6646F8D214A4}"/>
          </ac:picMkLst>
        </pc:picChg>
        <pc:picChg chg="add mod">
          <ac:chgData name="Mari von Sivers" userId="a92982fa-4030-4781-87a0-550ecc310f5c" providerId="ADAL" clId="{9D8B08DA-77EC-4B23-83A5-9B5FFA38E5A6}" dt="2023-05-16T15:51:00.679" v="9245" actId="1076"/>
          <ac:picMkLst>
            <pc:docMk/>
            <pc:sldMk cId="92560264" sldId="2147377119"/>
            <ac:picMk id="5" creationId="{E2A1D367-DC9B-624E-EA01-1D4D384CA1A2}"/>
          </ac:picMkLst>
        </pc:picChg>
        <pc:cxnChg chg="del mod">
          <ac:chgData name="Mari von Sivers" userId="a92982fa-4030-4781-87a0-550ecc310f5c" providerId="ADAL" clId="{9D8B08DA-77EC-4B23-83A5-9B5FFA38E5A6}" dt="2023-05-15T17:36:05.635" v="6675" actId="478"/>
          <ac:cxnSpMkLst>
            <pc:docMk/>
            <pc:sldMk cId="92560264" sldId="2147377119"/>
            <ac:cxnSpMk id="9" creationId="{3BA0EFA7-FB83-D080-F887-2333E75AF217}"/>
          </ac:cxnSpMkLst>
        </pc:cxnChg>
        <pc:cxnChg chg="del mod">
          <ac:chgData name="Mari von Sivers" userId="a92982fa-4030-4781-87a0-550ecc310f5c" providerId="ADAL" clId="{9D8B08DA-77EC-4B23-83A5-9B5FFA38E5A6}" dt="2023-05-15T17:36:05.635" v="6675" actId="478"/>
          <ac:cxnSpMkLst>
            <pc:docMk/>
            <pc:sldMk cId="92560264" sldId="2147377119"/>
            <ac:cxnSpMk id="11" creationId="{26B86063-2D55-0E5E-E82D-81399710B9D5}"/>
          </ac:cxnSpMkLst>
        </pc:cxnChg>
      </pc:sldChg>
      <pc:sldChg chg="add del">
        <pc:chgData name="Mari von Sivers" userId="a92982fa-4030-4781-87a0-550ecc310f5c" providerId="ADAL" clId="{9D8B08DA-77EC-4B23-83A5-9B5FFA38E5A6}" dt="2023-05-15T17:02:29.669" v="6060"/>
        <pc:sldMkLst>
          <pc:docMk/>
          <pc:sldMk cId="3596658883" sldId="2147377120"/>
        </pc:sldMkLst>
      </pc:sldChg>
      <pc:sldChg chg="addSp delSp modSp add mod modNotesTx">
        <pc:chgData name="Mari von Sivers" userId="a92982fa-4030-4781-87a0-550ecc310f5c" providerId="ADAL" clId="{9D8B08DA-77EC-4B23-83A5-9B5FFA38E5A6}" dt="2023-05-23T10:26:26.532" v="18997" actId="20577"/>
        <pc:sldMkLst>
          <pc:docMk/>
          <pc:sldMk cId="4087456499" sldId="2147377120"/>
        </pc:sldMkLst>
        <pc:spChg chg="mod">
          <ac:chgData name="Mari von Sivers" userId="a92982fa-4030-4781-87a0-550ecc310f5c" providerId="ADAL" clId="{9D8B08DA-77EC-4B23-83A5-9B5FFA38E5A6}" dt="2023-05-23T09:24:36.362" v="18512" actId="20577"/>
          <ac:spMkLst>
            <pc:docMk/>
            <pc:sldMk cId="4087456499" sldId="2147377120"/>
            <ac:spMk id="2" creationId="{7B4E13EA-2377-1846-3F98-44E5389FFD89}"/>
          </ac:spMkLst>
        </pc:spChg>
        <pc:spChg chg="mod">
          <ac:chgData name="Mari von Sivers" userId="a92982fa-4030-4781-87a0-550ecc310f5c" providerId="ADAL" clId="{9D8B08DA-77EC-4B23-83A5-9B5FFA38E5A6}" dt="2023-05-16T16:39:50.287" v="9848" actId="14100"/>
          <ac:spMkLst>
            <pc:docMk/>
            <pc:sldMk cId="4087456499" sldId="2147377120"/>
            <ac:spMk id="3" creationId="{A5656471-E7E2-FCE4-ABDB-9580495703F0}"/>
          </ac:spMkLst>
        </pc:spChg>
        <pc:spChg chg="mod">
          <ac:chgData name="Mari von Sivers" userId="a92982fa-4030-4781-87a0-550ecc310f5c" providerId="ADAL" clId="{9D8B08DA-77EC-4B23-83A5-9B5FFA38E5A6}" dt="2023-05-15T17:42:45.827" v="6786" actId="1076"/>
          <ac:spMkLst>
            <pc:docMk/>
            <pc:sldMk cId="4087456499" sldId="2147377120"/>
            <ac:spMk id="4" creationId="{ABFAC380-8D12-EA9A-8623-94728F031799}"/>
          </ac:spMkLst>
        </pc:spChg>
        <pc:spChg chg="add del mod">
          <ac:chgData name="Mari von Sivers" userId="a92982fa-4030-4781-87a0-550ecc310f5c" providerId="ADAL" clId="{9D8B08DA-77EC-4B23-83A5-9B5FFA38E5A6}" dt="2023-05-16T14:52:42.615" v="8641"/>
          <ac:spMkLst>
            <pc:docMk/>
            <pc:sldMk cId="4087456499" sldId="2147377120"/>
            <ac:spMk id="7" creationId="{7DC73DFF-AE79-B7BF-A5A3-D0E59F8BE7EC}"/>
          </ac:spMkLst>
        </pc:spChg>
        <pc:spChg chg="add del mod">
          <ac:chgData name="Mari von Sivers" userId="a92982fa-4030-4781-87a0-550ecc310f5c" providerId="ADAL" clId="{9D8B08DA-77EC-4B23-83A5-9B5FFA38E5A6}" dt="2023-05-16T14:52:42.615" v="8641"/>
          <ac:spMkLst>
            <pc:docMk/>
            <pc:sldMk cId="4087456499" sldId="2147377120"/>
            <ac:spMk id="8" creationId="{E640774E-0E7C-1C48-DB4B-C16D70768481}"/>
          </ac:spMkLst>
        </pc:spChg>
        <pc:spChg chg="add del mod">
          <ac:chgData name="Mari von Sivers" userId="a92982fa-4030-4781-87a0-550ecc310f5c" providerId="ADAL" clId="{9D8B08DA-77EC-4B23-83A5-9B5FFA38E5A6}" dt="2023-05-15T18:06:04.262" v="7212" actId="478"/>
          <ac:spMkLst>
            <pc:docMk/>
            <pc:sldMk cId="4087456499" sldId="2147377120"/>
            <ac:spMk id="9" creationId="{ACEB91F5-F545-408F-AFEA-52DDC6ED0354}"/>
          </ac:spMkLst>
        </pc:spChg>
        <pc:spChg chg="add del mod">
          <ac:chgData name="Mari von Sivers" userId="a92982fa-4030-4781-87a0-550ecc310f5c" providerId="ADAL" clId="{9D8B08DA-77EC-4B23-83A5-9B5FFA38E5A6}" dt="2023-05-16T15:01:41.370" v="8650"/>
          <ac:spMkLst>
            <pc:docMk/>
            <pc:sldMk cId="4087456499" sldId="2147377120"/>
            <ac:spMk id="10" creationId="{7F3538A7-0251-449B-6F5A-1E2549789490}"/>
          </ac:spMkLst>
        </pc:spChg>
        <pc:spChg chg="add del mod">
          <ac:chgData name="Mari von Sivers" userId="a92982fa-4030-4781-87a0-550ecc310f5c" providerId="ADAL" clId="{9D8B08DA-77EC-4B23-83A5-9B5FFA38E5A6}" dt="2023-05-16T15:01:41.370" v="8650"/>
          <ac:spMkLst>
            <pc:docMk/>
            <pc:sldMk cId="4087456499" sldId="2147377120"/>
            <ac:spMk id="11" creationId="{595E8322-4BBF-B71B-BAE5-40C90799C469}"/>
          </ac:spMkLst>
        </pc:spChg>
        <pc:spChg chg="add mod">
          <ac:chgData name="Mari von Sivers" userId="a92982fa-4030-4781-87a0-550ecc310f5c" providerId="ADAL" clId="{9D8B08DA-77EC-4B23-83A5-9B5FFA38E5A6}" dt="2023-05-16T16:17:30.862" v="9804" actId="20577"/>
          <ac:spMkLst>
            <pc:docMk/>
            <pc:sldMk cId="4087456499" sldId="2147377120"/>
            <ac:spMk id="13" creationId="{C9F65AA4-398F-CEB5-1E9D-D1D97E59DE2D}"/>
          </ac:spMkLst>
        </pc:spChg>
        <pc:graphicFrameChg chg="add del modGraphic">
          <ac:chgData name="Mari von Sivers" userId="a92982fa-4030-4781-87a0-550ecc310f5c" providerId="ADAL" clId="{9D8B08DA-77EC-4B23-83A5-9B5FFA38E5A6}" dt="2023-05-16T14:51:55.216" v="8627" actId="3680"/>
          <ac:graphicFrameMkLst>
            <pc:docMk/>
            <pc:sldMk cId="4087456499" sldId="2147377120"/>
            <ac:graphicFrameMk id="5" creationId="{8E293191-5F06-E969-D3EB-12EA0E987735}"/>
          </ac:graphicFrameMkLst>
        </pc:graphicFrameChg>
        <pc:graphicFrameChg chg="add del mod">
          <ac:chgData name="Mari von Sivers" userId="a92982fa-4030-4781-87a0-550ecc310f5c" providerId="ADAL" clId="{9D8B08DA-77EC-4B23-83A5-9B5FFA38E5A6}" dt="2023-05-16T14:52:42.615" v="8641"/>
          <ac:graphicFrameMkLst>
            <pc:docMk/>
            <pc:sldMk cId="4087456499" sldId="2147377120"/>
            <ac:graphicFrameMk id="6" creationId="{6AF7ABAB-5BE0-831B-8874-4DA436C17227}"/>
          </ac:graphicFrameMkLst>
        </pc:graphicFrameChg>
        <pc:graphicFrameChg chg="add del mod">
          <ac:chgData name="Mari von Sivers" userId="a92982fa-4030-4781-87a0-550ecc310f5c" providerId="ADAL" clId="{9D8B08DA-77EC-4B23-83A5-9B5FFA38E5A6}" dt="2023-05-16T15:01:41.370" v="8650"/>
          <ac:graphicFrameMkLst>
            <pc:docMk/>
            <pc:sldMk cId="4087456499" sldId="2147377120"/>
            <ac:graphicFrameMk id="9" creationId="{78208727-2678-770A-F365-1ED703B029BF}"/>
          </ac:graphicFrameMkLst>
        </pc:graphicFrameChg>
        <pc:graphicFrameChg chg="add mod modGraphic">
          <ac:chgData name="Mari von Sivers" userId="a92982fa-4030-4781-87a0-550ecc310f5c" providerId="ADAL" clId="{9D8B08DA-77EC-4B23-83A5-9B5FFA38E5A6}" dt="2023-05-16T15:57:39.737" v="9364" actId="1076"/>
          <ac:graphicFrameMkLst>
            <pc:docMk/>
            <pc:sldMk cId="4087456499" sldId="2147377120"/>
            <ac:graphicFrameMk id="12" creationId="{0CF1E056-DB1D-D0C7-9BF3-CFA1F3EF2A99}"/>
          </ac:graphicFrameMkLst>
        </pc:graphicFrameChg>
        <pc:picChg chg="add del mod">
          <ac:chgData name="Mari von Sivers" userId="a92982fa-4030-4781-87a0-550ecc310f5c" providerId="ADAL" clId="{9D8B08DA-77EC-4B23-83A5-9B5FFA38E5A6}" dt="2023-05-15T18:06:00.387" v="7211" actId="478"/>
          <ac:picMkLst>
            <pc:docMk/>
            <pc:sldMk cId="4087456499" sldId="2147377120"/>
            <ac:picMk id="5" creationId="{DA95F308-0F0B-0D48-C9D6-C9274543CA95}"/>
          </ac:picMkLst>
        </pc:picChg>
        <pc:cxnChg chg="add del mod">
          <ac:chgData name="Mari von Sivers" userId="a92982fa-4030-4781-87a0-550ecc310f5c" providerId="ADAL" clId="{9D8B08DA-77EC-4B23-83A5-9B5FFA38E5A6}" dt="2023-05-15T18:06:00.387" v="7211" actId="478"/>
          <ac:cxnSpMkLst>
            <pc:docMk/>
            <pc:sldMk cId="4087456499" sldId="2147377120"/>
            <ac:cxnSpMk id="6" creationId="{7DAD57E4-C6B7-D4FC-5741-9EA73432906A}"/>
          </ac:cxnSpMkLst>
        </pc:cxnChg>
        <pc:cxnChg chg="add del mod">
          <ac:chgData name="Mari von Sivers" userId="a92982fa-4030-4781-87a0-550ecc310f5c" providerId="ADAL" clId="{9D8B08DA-77EC-4B23-83A5-9B5FFA38E5A6}" dt="2023-05-15T18:06:00.387" v="7211" actId="478"/>
          <ac:cxnSpMkLst>
            <pc:docMk/>
            <pc:sldMk cId="4087456499" sldId="2147377120"/>
            <ac:cxnSpMk id="7" creationId="{77659BDC-0457-E8D4-6D55-2FB5B0E2FE68}"/>
          </ac:cxnSpMkLst>
        </pc:cxnChg>
      </pc:sldChg>
      <pc:sldChg chg="addSp delSp modSp add mod modNotesTx">
        <pc:chgData name="Mari von Sivers" userId="a92982fa-4030-4781-87a0-550ecc310f5c" providerId="ADAL" clId="{9D8B08DA-77EC-4B23-83A5-9B5FFA38E5A6}" dt="2023-05-17T07:45:49.877" v="10547" actId="20577"/>
        <pc:sldMkLst>
          <pc:docMk/>
          <pc:sldMk cId="1787198233" sldId="2147377121"/>
        </pc:sldMkLst>
        <pc:spChg chg="del">
          <ac:chgData name="Mari von Sivers" userId="a92982fa-4030-4781-87a0-550ecc310f5c" providerId="ADAL" clId="{9D8B08DA-77EC-4B23-83A5-9B5FFA38E5A6}" dt="2023-05-15T17:44:25.987" v="6803" actId="478"/>
          <ac:spMkLst>
            <pc:docMk/>
            <pc:sldMk cId="1787198233" sldId="2147377121"/>
            <ac:spMk id="2" creationId="{FEE1C382-ECB8-5983-B767-3E6DCF9801D6}"/>
          </ac:spMkLst>
        </pc:spChg>
        <pc:spChg chg="del">
          <ac:chgData name="Mari von Sivers" userId="a92982fa-4030-4781-87a0-550ecc310f5c" providerId="ADAL" clId="{9D8B08DA-77EC-4B23-83A5-9B5FFA38E5A6}" dt="2023-05-15T17:43:13.993" v="6793" actId="478"/>
          <ac:spMkLst>
            <pc:docMk/>
            <pc:sldMk cId="1787198233" sldId="2147377121"/>
            <ac:spMk id="4" creationId="{00000000-0000-0000-0000-000000000000}"/>
          </ac:spMkLst>
        </pc:spChg>
        <pc:spChg chg="del">
          <ac:chgData name="Mari von Sivers" userId="a92982fa-4030-4781-87a0-550ecc310f5c" providerId="ADAL" clId="{9D8B08DA-77EC-4B23-83A5-9B5FFA38E5A6}" dt="2023-05-15T17:43:12.163" v="6792" actId="478"/>
          <ac:spMkLst>
            <pc:docMk/>
            <pc:sldMk cId="1787198233" sldId="2147377121"/>
            <ac:spMk id="5" creationId="{A5EA4228-C0F6-8B46-8E5E-B89A17DD9DC8}"/>
          </ac:spMkLst>
        </pc:spChg>
        <pc:spChg chg="del mod">
          <ac:chgData name="Mari von Sivers" userId="a92982fa-4030-4781-87a0-550ecc310f5c" providerId="ADAL" clId="{9D8B08DA-77EC-4B23-83A5-9B5FFA38E5A6}" dt="2023-05-15T17:43:10.236" v="6791" actId="478"/>
          <ac:spMkLst>
            <pc:docMk/>
            <pc:sldMk cId="1787198233" sldId="2147377121"/>
            <ac:spMk id="6" creationId="{952FD8BF-9DF9-3F3B-E324-E7875F04A779}"/>
          </ac:spMkLst>
        </pc:spChg>
        <pc:spChg chg="del mod">
          <ac:chgData name="Mari von Sivers" userId="a92982fa-4030-4781-87a0-550ecc310f5c" providerId="ADAL" clId="{9D8B08DA-77EC-4B23-83A5-9B5FFA38E5A6}" dt="2023-05-15T17:43:08.067" v="6789" actId="478"/>
          <ac:spMkLst>
            <pc:docMk/>
            <pc:sldMk cId="1787198233" sldId="2147377121"/>
            <ac:spMk id="8" creationId="{60F896AB-4669-CA3E-C50B-7074111B4E9A}"/>
          </ac:spMkLst>
        </pc:spChg>
        <pc:spChg chg="del mod">
          <ac:chgData name="Mari von Sivers" userId="a92982fa-4030-4781-87a0-550ecc310f5c" providerId="ADAL" clId="{9D8B08DA-77EC-4B23-83A5-9B5FFA38E5A6}" dt="2023-05-15T17:43:23.661" v="6795" actId="478"/>
          <ac:spMkLst>
            <pc:docMk/>
            <pc:sldMk cId="1787198233" sldId="2147377121"/>
            <ac:spMk id="10" creationId="{0CD88B10-2195-0AD1-AC3F-7EBA4917FC65}"/>
          </ac:spMkLst>
        </pc:spChg>
        <pc:spChg chg="mod">
          <ac:chgData name="Mari von Sivers" userId="a92982fa-4030-4781-87a0-550ecc310f5c" providerId="ADAL" clId="{9D8B08DA-77EC-4B23-83A5-9B5FFA38E5A6}" dt="2023-05-15T17:46:32.733" v="6873" actId="20577"/>
          <ac:spMkLst>
            <pc:docMk/>
            <pc:sldMk cId="1787198233" sldId="2147377121"/>
            <ac:spMk id="11" creationId="{6D03E197-D797-FB23-7CEB-B26D3D901283}"/>
          </ac:spMkLst>
        </pc:spChg>
        <pc:spChg chg="del">
          <ac:chgData name="Mari von Sivers" userId="a92982fa-4030-4781-87a0-550ecc310f5c" providerId="ADAL" clId="{9D8B08DA-77EC-4B23-83A5-9B5FFA38E5A6}" dt="2023-05-15T17:44:21.348" v="6801" actId="478"/>
          <ac:spMkLst>
            <pc:docMk/>
            <pc:sldMk cId="1787198233" sldId="2147377121"/>
            <ac:spMk id="12" creationId="{2C8D4D78-B448-493A-1FAE-7FC1733EFE1C}"/>
          </ac:spMkLst>
        </pc:spChg>
        <pc:spChg chg="del">
          <ac:chgData name="Mari von Sivers" userId="a92982fa-4030-4781-87a0-550ecc310f5c" providerId="ADAL" clId="{9D8B08DA-77EC-4B23-83A5-9B5FFA38E5A6}" dt="2023-05-15T17:44:28.742" v="6804" actId="478"/>
          <ac:spMkLst>
            <pc:docMk/>
            <pc:sldMk cId="1787198233" sldId="2147377121"/>
            <ac:spMk id="13" creationId="{08B9C061-191D-9456-621C-DDDA8EB8A8C7}"/>
          </ac:spMkLst>
        </pc:spChg>
        <pc:spChg chg="add del mod">
          <ac:chgData name="Mari von Sivers" userId="a92982fa-4030-4781-87a0-550ecc310f5c" providerId="ADAL" clId="{9D8B08DA-77EC-4B23-83A5-9B5FFA38E5A6}" dt="2023-05-15T17:43:38.125" v="6797" actId="478"/>
          <ac:spMkLst>
            <pc:docMk/>
            <pc:sldMk cId="1787198233" sldId="2147377121"/>
            <ac:spMk id="16" creationId="{EF9F9F58-3C46-CC1D-A8C1-21859A3B4E01}"/>
          </ac:spMkLst>
        </pc:spChg>
        <pc:spChg chg="add mod">
          <ac:chgData name="Mari von Sivers" userId="a92982fa-4030-4781-87a0-550ecc310f5c" providerId="ADAL" clId="{9D8B08DA-77EC-4B23-83A5-9B5FFA38E5A6}" dt="2023-05-16T16:02:53.535" v="9462" actId="1076"/>
          <ac:spMkLst>
            <pc:docMk/>
            <pc:sldMk cId="1787198233" sldId="2147377121"/>
            <ac:spMk id="19" creationId="{E8D9620B-BB7C-4D81-05AB-9B4DEAB6BFC8}"/>
          </ac:spMkLst>
        </pc:spChg>
        <pc:picChg chg="add mod">
          <ac:chgData name="Mari von Sivers" userId="a92982fa-4030-4781-87a0-550ecc310f5c" providerId="ADAL" clId="{9D8B08DA-77EC-4B23-83A5-9B5FFA38E5A6}" dt="2023-05-15T17:58:55.695" v="6939" actId="1076"/>
          <ac:picMkLst>
            <pc:docMk/>
            <pc:sldMk cId="1787198233" sldId="2147377121"/>
            <ac:picMk id="7" creationId="{18686831-C512-E7A7-2443-9CBC23E261EA}"/>
          </ac:picMkLst>
        </pc:picChg>
        <pc:picChg chg="add mod modCrop">
          <ac:chgData name="Mari von Sivers" userId="a92982fa-4030-4781-87a0-550ecc310f5c" providerId="ADAL" clId="{9D8B08DA-77EC-4B23-83A5-9B5FFA38E5A6}" dt="2023-05-15T17:59:37.687" v="6945" actId="732"/>
          <ac:picMkLst>
            <pc:docMk/>
            <pc:sldMk cId="1787198233" sldId="2147377121"/>
            <ac:picMk id="18" creationId="{57EA3B41-78BB-208F-C3A6-2051A6E20370}"/>
          </ac:picMkLst>
        </pc:picChg>
        <pc:picChg chg="add mod modCrop">
          <ac:chgData name="Mari von Sivers" userId="a92982fa-4030-4781-87a0-550ecc310f5c" providerId="ADAL" clId="{9D8B08DA-77EC-4B23-83A5-9B5FFA38E5A6}" dt="2023-05-15T17:59:28.931" v="6944" actId="732"/>
          <ac:picMkLst>
            <pc:docMk/>
            <pc:sldMk cId="1787198233" sldId="2147377121"/>
            <ac:picMk id="31" creationId="{E3539410-CC0B-EBD4-56DB-683CC02B216E}"/>
          </ac:picMkLst>
        </pc:picChg>
        <pc:picChg chg="del">
          <ac:chgData name="Mari von Sivers" userId="a92982fa-4030-4781-87a0-550ecc310f5c" providerId="ADAL" clId="{9D8B08DA-77EC-4B23-83A5-9B5FFA38E5A6}" dt="2023-05-15T17:42:31.513" v="6784" actId="478"/>
          <ac:picMkLst>
            <pc:docMk/>
            <pc:sldMk cId="1787198233" sldId="2147377121"/>
            <ac:picMk id="1026" creationId="{74F5B405-F531-1253-B414-604C6F36D14D}"/>
          </ac:picMkLst>
        </pc:picChg>
        <pc:cxnChg chg="add mod">
          <ac:chgData name="Mari von Sivers" userId="a92982fa-4030-4781-87a0-550ecc310f5c" providerId="ADAL" clId="{9D8B08DA-77EC-4B23-83A5-9B5FFA38E5A6}" dt="2023-05-15T17:58:55.695" v="6939" actId="1076"/>
          <ac:cxnSpMkLst>
            <pc:docMk/>
            <pc:sldMk cId="1787198233" sldId="2147377121"/>
            <ac:cxnSpMk id="9" creationId="{04D11AB6-6161-EAE8-EAA1-A68FD0101D5B}"/>
          </ac:cxnSpMkLst>
        </pc:cxnChg>
        <pc:cxnChg chg="add mod">
          <ac:chgData name="Mari von Sivers" userId="a92982fa-4030-4781-87a0-550ecc310f5c" providerId="ADAL" clId="{9D8B08DA-77EC-4B23-83A5-9B5FFA38E5A6}" dt="2023-05-15T17:58:55.695" v="6939" actId="1076"/>
          <ac:cxnSpMkLst>
            <pc:docMk/>
            <pc:sldMk cId="1787198233" sldId="2147377121"/>
            <ac:cxnSpMk id="14" creationId="{202EB15D-33AA-FF52-5B4E-3745A9417EC9}"/>
          </ac:cxnSpMkLst>
        </pc:cxnChg>
      </pc:sldChg>
      <pc:sldChg chg="addSp delSp modSp add mod ord modNotesTx">
        <pc:chgData name="Mari von Sivers" userId="a92982fa-4030-4781-87a0-550ecc310f5c" providerId="ADAL" clId="{9D8B08DA-77EC-4B23-83A5-9B5FFA38E5A6}" dt="2023-05-23T09:20:49.811" v="18315" actId="20577"/>
        <pc:sldMkLst>
          <pc:docMk/>
          <pc:sldMk cId="3406683693" sldId="2147377122"/>
        </pc:sldMkLst>
        <pc:spChg chg="mod">
          <ac:chgData name="Mari von Sivers" userId="a92982fa-4030-4781-87a0-550ecc310f5c" providerId="ADAL" clId="{9D8B08DA-77EC-4B23-83A5-9B5FFA38E5A6}" dt="2023-05-16T14:28:53.684" v="8102" actId="1076"/>
          <ac:spMkLst>
            <pc:docMk/>
            <pc:sldMk cId="3406683693" sldId="2147377122"/>
            <ac:spMk id="2" creationId="{7B4E13EA-2377-1846-3F98-44E5389FFD89}"/>
          </ac:spMkLst>
        </pc:spChg>
        <pc:spChg chg="mod ord">
          <ac:chgData name="Mari von Sivers" userId="a92982fa-4030-4781-87a0-550ecc310f5c" providerId="ADAL" clId="{9D8B08DA-77EC-4B23-83A5-9B5FFA38E5A6}" dt="2023-05-16T14:42:16.120" v="8508" actId="1076"/>
          <ac:spMkLst>
            <pc:docMk/>
            <pc:sldMk cId="3406683693" sldId="2147377122"/>
            <ac:spMk id="3" creationId="{785780FE-089D-6E38-3B9F-6DF6A029B23F}"/>
          </ac:spMkLst>
        </pc:spChg>
        <pc:spChg chg="mod ord">
          <ac:chgData name="Mari von Sivers" userId="a92982fa-4030-4781-87a0-550ecc310f5c" providerId="ADAL" clId="{9D8B08DA-77EC-4B23-83A5-9B5FFA38E5A6}" dt="2023-05-16T14:42:22.814" v="8510" actId="1076"/>
          <ac:spMkLst>
            <pc:docMk/>
            <pc:sldMk cId="3406683693" sldId="2147377122"/>
            <ac:spMk id="5" creationId="{BA8E973F-2B58-960E-7DCB-A3745D298049}"/>
          </ac:spMkLst>
        </pc:spChg>
        <pc:spChg chg="del">
          <ac:chgData name="Mari von Sivers" userId="a92982fa-4030-4781-87a0-550ecc310f5c" providerId="ADAL" clId="{9D8B08DA-77EC-4B23-83A5-9B5FFA38E5A6}" dt="2023-05-16T14:42:17.883" v="8509" actId="478"/>
          <ac:spMkLst>
            <pc:docMk/>
            <pc:sldMk cId="3406683693" sldId="2147377122"/>
            <ac:spMk id="6" creationId="{510719B3-D0F9-004C-38C3-5FACD4769485}"/>
          </ac:spMkLst>
        </pc:spChg>
        <pc:spChg chg="del mod">
          <ac:chgData name="Mari von Sivers" userId="a92982fa-4030-4781-87a0-550ecc310f5c" providerId="ADAL" clId="{9D8B08DA-77EC-4B23-83A5-9B5FFA38E5A6}" dt="2023-05-16T14:37:07.549" v="8317" actId="478"/>
          <ac:spMkLst>
            <pc:docMk/>
            <pc:sldMk cId="3406683693" sldId="2147377122"/>
            <ac:spMk id="7" creationId="{055DC62A-0584-0592-B68F-32BACA150861}"/>
          </ac:spMkLst>
        </pc:spChg>
        <pc:spChg chg="del">
          <ac:chgData name="Mari von Sivers" userId="a92982fa-4030-4781-87a0-550ecc310f5c" providerId="ADAL" clId="{9D8B08DA-77EC-4B23-83A5-9B5FFA38E5A6}" dt="2023-05-16T14:31:48.260" v="8113" actId="478"/>
          <ac:spMkLst>
            <pc:docMk/>
            <pc:sldMk cId="3406683693" sldId="2147377122"/>
            <ac:spMk id="8" creationId="{79C42800-48E1-FB3F-2333-9B1957B000B2}"/>
          </ac:spMkLst>
        </pc:spChg>
        <pc:spChg chg="mod">
          <ac:chgData name="Mari von Sivers" userId="a92982fa-4030-4781-87a0-550ecc310f5c" providerId="ADAL" clId="{9D8B08DA-77EC-4B23-83A5-9B5FFA38E5A6}" dt="2023-05-16T16:41:52.381" v="9854" actId="20577"/>
          <ac:spMkLst>
            <pc:docMk/>
            <pc:sldMk cId="3406683693" sldId="2147377122"/>
            <ac:spMk id="9" creationId="{AE166F9D-1DAD-E333-EB3E-B5EE8DE06CAA}"/>
          </ac:spMkLst>
        </pc:spChg>
        <pc:spChg chg="mod">
          <ac:chgData name="Mari von Sivers" userId="a92982fa-4030-4781-87a0-550ecc310f5c" providerId="ADAL" clId="{9D8B08DA-77EC-4B23-83A5-9B5FFA38E5A6}" dt="2023-05-23T09:05:01.060" v="16974" actId="20577"/>
          <ac:spMkLst>
            <pc:docMk/>
            <pc:sldMk cId="3406683693" sldId="2147377122"/>
            <ac:spMk id="10" creationId="{87E2D584-659E-A637-DB5E-AFDB834D02EC}"/>
          </ac:spMkLst>
        </pc:spChg>
        <pc:spChg chg="add del mod">
          <ac:chgData name="Mari von Sivers" userId="a92982fa-4030-4781-87a0-550ecc310f5c" providerId="ADAL" clId="{9D8B08DA-77EC-4B23-83A5-9B5FFA38E5A6}" dt="2023-05-16T14:31:35.159" v="8108"/>
          <ac:spMkLst>
            <pc:docMk/>
            <pc:sldMk cId="3406683693" sldId="2147377122"/>
            <ac:spMk id="13" creationId="{D28B06F0-81EB-B249-28D5-FD96DBBE9249}"/>
          </ac:spMkLst>
        </pc:spChg>
        <pc:picChg chg="del">
          <ac:chgData name="Mari von Sivers" userId="a92982fa-4030-4781-87a0-550ecc310f5c" providerId="ADAL" clId="{9D8B08DA-77EC-4B23-83A5-9B5FFA38E5A6}" dt="2023-05-16T14:31:17.356" v="8103" actId="478"/>
          <ac:picMkLst>
            <pc:docMk/>
            <pc:sldMk cId="3406683693" sldId="2147377122"/>
            <ac:picMk id="11" creationId="{1612E386-B660-543D-3C22-7CF4A23598E2}"/>
          </ac:picMkLst>
        </pc:picChg>
        <pc:picChg chg="add mod">
          <ac:chgData name="Mari von Sivers" userId="a92982fa-4030-4781-87a0-550ecc310f5c" providerId="ADAL" clId="{9D8B08DA-77EC-4B23-83A5-9B5FFA38E5A6}" dt="2023-05-16T14:34:56.401" v="8248" actId="1076"/>
          <ac:picMkLst>
            <pc:docMk/>
            <pc:sldMk cId="3406683693" sldId="2147377122"/>
            <ac:picMk id="14" creationId="{FBE24DCB-C24D-FF82-755D-C721786BE043}"/>
          </ac:picMkLst>
        </pc:picChg>
        <pc:picChg chg="add mod">
          <ac:chgData name="Mari von Sivers" userId="a92982fa-4030-4781-87a0-550ecc310f5c" providerId="ADAL" clId="{9D8B08DA-77EC-4B23-83A5-9B5FFA38E5A6}" dt="2023-05-16T14:32:12.605" v="8120" actId="1076"/>
          <ac:picMkLst>
            <pc:docMk/>
            <pc:sldMk cId="3406683693" sldId="2147377122"/>
            <ac:picMk id="15" creationId="{9B7F8436-79C7-C869-57F9-17DE548B9CAF}"/>
          </ac:picMkLst>
        </pc:picChg>
      </pc:sldChg>
      <pc:sldChg chg="delSp modSp add mod ord">
        <pc:chgData name="Mari von Sivers" userId="a92982fa-4030-4781-87a0-550ecc310f5c" providerId="ADAL" clId="{9D8B08DA-77EC-4B23-83A5-9B5FFA38E5A6}" dt="2023-05-23T10:25:35.942" v="18889" actId="20577"/>
        <pc:sldMkLst>
          <pc:docMk/>
          <pc:sldMk cId="3916633390" sldId="2147377123"/>
        </pc:sldMkLst>
        <pc:spChg chg="mod">
          <ac:chgData name="Mari von Sivers" userId="a92982fa-4030-4781-87a0-550ecc310f5c" providerId="ADAL" clId="{9D8B08DA-77EC-4B23-83A5-9B5FFA38E5A6}" dt="2023-05-16T15:13:11.668" v="8741" actId="20577"/>
          <ac:spMkLst>
            <pc:docMk/>
            <pc:sldMk cId="3916633390" sldId="2147377123"/>
            <ac:spMk id="2" creationId="{7B4E13EA-2377-1846-3F98-44E5389FFD89}"/>
          </ac:spMkLst>
        </pc:spChg>
        <pc:spChg chg="mod">
          <ac:chgData name="Mari von Sivers" userId="a92982fa-4030-4781-87a0-550ecc310f5c" providerId="ADAL" clId="{9D8B08DA-77EC-4B23-83A5-9B5FFA38E5A6}" dt="2023-05-23T10:25:35.942" v="18889" actId="20577"/>
          <ac:spMkLst>
            <pc:docMk/>
            <pc:sldMk cId="3916633390" sldId="2147377123"/>
            <ac:spMk id="3" creationId="{A5656471-E7E2-FCE4-ABDB-9580495703F0}"/>
          </ac:spMkLst>
        </pc:spChg>
        <pc:spChg chg="del">
          <ac:chgData name="Mari von Sivers" userId="a92982fa-4030-4781-87a0-550ecc310f5c" providerId="ADAL" clId="{9D8B08DA-77EC-4B23-83A5-9B5FFA38E5A6}" dt="2023-05-16T15:13:27.572" v="8744" actId="478"/>
          <ac:spMkLst>
            <pc:docMk/>
            <pc:sldMk cId="3916633390" sldId="2147377123"/>
            <ac:spMk id="13" creationId="{C9F65AA4-398F-CEB5-1E9D-D1D97E59DE2D}"/>
          </ac:spMkLst>
        </pc:spChg>
        <pc:graphicFrameChg chg="del">
          <ac:chgData name="Mari von Sivers" userId="a92982fa-4030-4781-87a0-550ecc310f5c" providerId="ADAL" clId="{9D8B08DA-77EC-4B23-83A5-9B5FFA38E5A6}" dt="2023-05-16T15:13:23.910" v="8743" actId="478"/>
          <ac:graphicFrameMkLst>
            <pc:docMk/>
            <pc:sldMk cId="3916633390" sldId="2147377123"/>
            <ac:graphicFrameMk id="12" creationId="{0CF1E056-DB1D-D0C7-9BF3-CFA1F3EF2A99}"/>
          </ac:graphicFrameMkLst>
        </pc:graphicFrameChg>
      </pc:sldChg>
      <pc:sldChg chg="addSp delSp modSp add mod ord modNotesTx">
        <pc:chgData name="Mari von Sivers" userId="a92982fa-4030-4781-87a0-550ecc310f5c" providerId="ADAL" clId="{9D8B08DA-77EC-4B23-83A5-9B5FFA38E5A6}" dt="2023-05-23T10:21:54.747" v="18876" actId="114"/>
        <pc:sldMkLst>
          <pc:docMk/>
          <pc:sldMk cId="1383153631" sldId="2147377124"/>
        </pc:sldMkLst>
        <pc:spChg chg="mod">
          <ac:chgData name="Mari von Sivers" userId="a92982fa-4030-4781-87a0-550ecc310f5c" providerId="ADAL" clId="{9D8B08DA-77EC-4B23-83A5-9B5FFA38E5A6}" dt="2023-05-16T15:44:47.642" v="9112" actId="20577"/>
          <ac:spMkLst>
            <pc:docMk/>
            <pc:sldMk cId="1383153631" sldId="2147377124"/>
            <ac:spMk id="2" creationId="{7B4E13EA-2377-1846-3F98-44E5389FFD89}"/>
          </ac:spMkLst>
        </pc:spChg>
        <pc:spChg chg="mod">
          <ac:chgData name="Mari von Sivers" userId="a92982fa-4030-4781-87a0-550ecc310f5c" providerId="ADAL" clId="{9D8B08DA-77EC-4B23-83A5-9B5FFA38E5A6}" dt="2023-05-23T10:21:54.747" v="18876" actId="114"/>
          <ac:spMkLst>
            <pc:docMk/>
            <pc:sldMk cId="1383153631" sldId="2147377124"/>
            <ac:spMk id="3" creationId="{A5656471-E7E2-FCE4-ABDB-9580495703F0}"/>
          </ac:spMkLst>
        </pc:spChg>
        <pc:picChg chg="add del mod">
          <ac:chgData name="Mari von Sivers" userId="a92982fa-4030-4781-87a0-550ecc310f5c" providerId="ADAL" clId="{9D8B08DA-77EC-4B23-83A5-9B5FFA38E5A6}" dt="2023-05-16T15:44:58.625" v="9114" actId="478"/>
          <ac:picMkLst>
            <pc:docMk/>
            <pc:sldMk cId="1383153631" sldId="2147377124"/>
            <ac:picMk id="5" creationId="{1DFA3168-1FBD-A2CE-0F46-878B44ED6CE4}"/>
          </ac:picMkLst>
        </pc:picChg>
        <pc:picChg chg="add del mod">
          <ac:chgData name="Mari von Sivers" userId="a92982fa-4030-4781-87a0-550ecc310f5c" providerId="ADAL" clId="{9D8B08DA-77EC-4B23-83A5-9B5FFA38E5A6}" dt="2023-05-16T15:44:57.833" v="9113" actId="478"/>
          <ac:picMkLst>
            <pc:docMk/>
            <pc:sldMk cId="1383153631" sldId="2147377124"/>
            <ac:picMk id="6" creationId="{E2DB949A-0AA2-E4F1-4230-B5EC79847A94}"/>
          </ac:picMkLst>
        </pc:picChg>
        <pc:picChg chg="add del mod">
          <ac:chgData name="Mari von Sivers" userId="a92982fa-4030-4781-87a0-550ecc310f5c" providerId="ADAL" clId="{9D8B08DA-77EC-4B23-83A5-9B5FFA38E5A6}" dt="2023-05-16T15:44:59.378" v="9115" actId="478"/>
          <ac:picMkLst>
            <pc:docMk/>
            <pc:sldMk cId="1383153631" sldId="2147377124"/>
            <ac:picMk id="7" creationId="{5858AD79-9CAE-53AD-EB24-216644E22987}"/>
          </ac:picMkLst>
        </pc:picChg>
      </pc:sldChg>
      <pc:sldChg chg="addSp delSp modSp add mod ord modNotesTx">
        <pc:chgData name="Mari von Sivers" userId="a92982fa-4030-4781-87a0-550ecc310f5c" providerId="ADAL" clId="{9D8B08DA-77EC-4B23-83A5-9B5FFA38E5A6}" dt="2023-05-19T17:24:18.430" v="15842" actId="20577"/>
        <pc:sldMkLst>
          <pc:docMk/>
          <pc:sldMk cId="1795459687" sldId="2147377125"/>
        </pc:sldMkLst>
        <pc:spChg chg="mod">
          <ac:chgData name="Mari von Sivers" userId="a92982fa-4030-4781-87a0-550ecc310f5c" providerId="ADAL" clId="{9D8B08DA-77EC-4B23-83A5-9B5FFA38E5A6}" dt="2023-05-17T10:50:55.680" v="11480" actId="27636"/>
          <ac:spMkLst>
            <pc:docMk/>
            <pc:sldMk cId="1795459687" sldId="2147377125"/>
            <ac:spMk id="2" creationId="{7B4E13EA-2377-1846-3F98-44E5389FFD89}"/>
          </ac:spMkLst>
        </pc:spChg>
        <pc:spChg chg="mod ord">
          <ac:chgData name="Mari von Sivers" userId="a92982fa-4030-4781-87a0-550ecc310f5c" providerId="ADAL" clId="{9D8B08DA-77EC-4B23-83A5-9B5FFA38E5A6}" dt="2023-05-19T17:21:20.767" v="15412" actId="14100"/>
          <ac:spMkLst>
            <pc:docMk/>
            <pc:sldMk cId="1795459687" sldId="2147377125"/>
            <ac:spMk id="3" creationId="{A5656471-E7E2-FCE4-ABDB-9580495703F0}"/>
          </ac:spMkLst>
        </pc:spChg>
        <pc:picChg chg="add mod">
          <ac:chgData name="Mari von Sivers" userId="a92982fa-4030-4781-87a0-550ecc310f5c" providerId="ADAL" clId="{9D8B08DA-77EC-4B23-83A5-9B5FFA38E5A6}" dt="2023-05-17T10:51:33.669" v="11484" actId="1076"/>
          <ac:picMkLst>
            <pc:docMk/>
            <pc:sldMk cId="1795459687" sldId="2147377125"/>
            <ac:picMk id="6" creationId="{30D004EA-CEC1-5443-0F4B-A3B23568EE7D}"/>
          </ac:picMkLst>
        </pc:picChg>
        <pc:picChg chg="del">
          <ac:chgData name="Mari von Sivers" userId="a92982fa-4030-4781-87a0-550ecc310f5c" providerId="ADAL" clId="{9D8B08DA-77EC-4B23-83A5-9B5FFA38E5A6}" dt="2023-05-17T10:47:08.602" v="11408" actId="478"/>
          <ac:picMkLst>
            <pc:docMk/>
            <pc:sldMk cId="1795459687" sldId="2147377125"/>
            <ac:picMk id="2050" creationId="{CEC85D45-D614-4886-A576-A301CDE2F485}"/>
          </ac:picMkLst>
        </pc:picChg>
        <pc:picChg chg="del">
          <ac:chgData name="Mari von Sivers" userId="a92982fa-4030-4781-87a0-550ecc310f5c" providerId="ADAL" clId="{9D8B08DA-77EC-4B23-83A5-9B5FFA38E5A6}" dt="2023-05-17T10:47:09.437" v="11409" actId="478"/>
          <ac:picMkLst>
            <pc:docMk/>
            <pc:sldMk cId="1795459687" sldId="2147377125"/>
            <ac:picMk id="2052" creationId="{E35E47CB-8FAA-9F6E-64A2-AAC0448A41F2}"/>
          </ac:picMkLst>
        </pc:picChg>
      </pc:sldChg>
      <pc:sldChg chg="new del">
        <pc:chgData name="Mari von Sivers" userId="a92982fa-4030-4781-87a0-550ecc310f5c" providerId="ADAL" clId="{9D8B08DA-77EC-4B23-83A5-9B5FFA38E5A6}" dt="2023-05-23T10:00:16.581" v="18865" actId="47"/>
        <pc:sldMkLst>
          <pc:docMk/>
          <pc:sldMk cId="659090297" sldId="2147377126"/>
        </pc:sldMkLst>
      </pc:sldChg>
      <pc:sldChg chg="new del">
        <pc:chgData name="Mari von Sivers" userId="a92982fa-4030-4781-87a0-550ecc310f5c" providerId="ADAL" clId="{9D8B08DA-77EC-4B23-83A5-9B5FFA38E5A6}" dt="2023-05-23T10:01:43.540" v="18867" actId="47"/>
        <pc:sldMkLst>
          <pc:docMk/>
          <pc:sldMk cId="965042732" sldId="2147377126"/>
        </pc:sldMkLst>
      </pc:sldChg>
      <pc:sldChg chg="new del">
        <pc:chgData name="Mari von Sivers" userId="a92982fa-4030-4781-87a0-550ecc310f5c" providerId="ADAL" clId="{9D8B08DA-77EC-4B23-83A5-9B5FFA38E5A6}" dt="2023-05-23T10:16:27.931" v="18869" actId="47"/>
        <pc:sldMkLst>
          <pc:docMk/>
          <pc:sldMk cId="3026878952" sldId="2147377126"/>
        </pc:sldMkLst>
      </pc:sldChg>
      <pc:sldChg chg="new del">
        <pc:chgData name="Mari von Sivers" userId="a92982fa-4030-4781-87a0-550ecc310f5c" providerId="ADAL" clId="{9D8B08DA-77EC-4B23-83A5-9B5FFA38E5A6}" dt="2023-05-23T10:00:14.412" v="18864" actId="47"/>
        <pc:sldMkLst>
          <pc:docMk/>
          <pc:sldMk cId="3611040937" sldId="2147377127"/>
        </pc:sldMkLst>
      </pc:sldChg>
      <pc:sldMasterChg chg="delSldLayout">
        <pc:chgData name="Mari von Sivers" userId="a92982fa-4030-4781-87a0-550ecc310f5c" providerId="ADAL" clId="{9D8B08DA-77EC-4B23-83A5-9B5FFA38E5A6}" dt="2023-05-16T14:43:19.239" v="8513" actId="47"/>
        <pc:sldMasterMkLst>
          <pc:docMk/>
          <pc:sldMasterMk cId="886967930" sldId="2147484042"/>
        </pc:sldMasterMkLst>
        <pc:sldLayoutChg chg="del">
          <pc:chgData name="Mari von Sivers" userId="a92982fa-4030-4781-87a0-550ecc310f5c" providerId="ADAL" clId="{9D8B08DA-77EC-4B23-83A5-9B5FFA38E5A6}" dt="2023-05-16T14:43:16.824" v="8512" actId="47"/>
          <pc:sldLayoutMkLst>
            <pc:docMk/>
            <pc:sldMasterMk cId="886967930" sldId="2147484042"/>
            <pc:sldLayoutMk cId="1454246272" sldId="2147484529"/>
          </pc:sldLayoutMkLst>
        </pc:sldLayoutChg>
        <pc:sldLayoutChg chg="del">
          <pc:chgData name="Mari von Sivers" userId="a92982fa-4030-4781-87a0-550ecc310f5c" providerId="ADAL" clId="{9D8B08DA-77EC-4B23-83A5-9B5FFA38E5A6}" dt="2023-05-08T19:03:34.630" v="59" actId="47"/>
          <pc:sldLayoutMkLst>
            <pc:docMk/>
            <pc:sldMasterMk cId="886967930" sldId="2147484042"/>
            <pc:sldLayoutMk cId="2747816523" sldId="2147484531"/>
          </pc:sldLayoutMkLst>
        </pc:sldLayoutChg>
        <pc:sldLayoutChg chg="del">
          <pc:chgData name="Mari von Sivers" userId="a92982fa-4030-4781-87a0-550ecc310f5c" providerId="ADAL" clId="{9D8B08DA-77EC-4B23-83A5-9B5FFA38E5A6}" dt="2023-05-16T14:43:19.239" v="8513" actId="47"/>
          <pc:sldLayoutMkLst>
            <pc:docMk/>
            <pc:sldMasterMk cId="886967930" sldId="2147484042"/>
            <pc:sldLayoutMk cId="252412605" sldId="214748453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EFA80-8897-4101-A144-2A62F253FA51}" type="datetime1">
              <a:rPr lang="sv-SE" smtClean="0"/>
              <a:t>2023-05-23</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AD521-3941-400E-ADA2-E158AF9D1662}" type="datetime1">
              <a:rPr lang="sv-SE" smtClean="0"/>
              <a:t>2023-05-23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Från Karlatornets topp den </a:t>
            </a:r>
            <a:r>
              <a:rPr lang="sv-SE"/>
              <a:t>11 maj 245 m högt</a:t>
            </a:r>
            <a:endParaRPr lang="sv-SE" dirty="0"/>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66568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Figurerna här visar exempel på en frontespis med sadeltak som byggs som en </a:t>
            </a:r>
            <a:r>
              <a:rPr lang="sv-SE" dirty="0" err="1"/>
              <a:t>attefallstillbyggnad</a:t>
            </a:r>
            <a:r>
              <a:rPr lang="sv-SE" dirty="0"/>
              <a:t> som får vara högst 15 kvadratmeter.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I standarden finns anvisningar hur man räknar bruttoarea för en takkupa eller frontespis.</a:t>
            </a:r>
          </a:p>
          <a:p>
            <a:r>
              <a:rPr lang="sv-SE" dirty="0"/>
              <a:t>Standarden säger att bruttoarea räknas till utsida ytterväggar i tillbyggnaden ut mot fasad och i sidled. </a:t>
            </a:r>
          </a:p>
          <a:p>
            <a:endParaRPr lang="sv-SE" dirty="0"/>
          </a:p>
          <a:p>
            <a:r>
              <a:rPr lang="sv-SE" dirty="0"/>
              <a:t>Ett nytt rättsfall som kom i februari i år säger att hela den berörda bruttoarean ska beräknas och ge tillbyggnad.</a:t>
            </a:r>
          </a:p>
          <a:p>
            <a:r>
              <a:rPr lang="sv-SE" dirty="0"/>
              <a:t>Det är alltså inte tillkommande bruttoarea som ska beräknas och jämföras med tillåtande </a:t>
            </a:r>
          </a:p>
          <a:p>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108513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107359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Ingen decimal på dessa ytor</a:t>
            </a:r>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275155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vindsinredning små lägenheter som ska vara högst 35 kvm och därmed slippa tillgänglighetskrav är det viktigt att de bygger enligt ritning så att lägenheten inte blir större. Då gäller plötsligt inte undantag tillgänglighet.</a:t>
            </a:r>
          </a:p>
          <a:p>
            <a:endParaRPr lang="sv-SE" dirty="0"/>
          </a:p>
          <a:p>
            <a:r>
              <a:rPr lang="sv-SE" dirty="0"/>
              <a:t>Ofta är det svårt att veta exakt hur stor ytan blir, taklutningar, murstockar m </a:t>
            </a:r>
            <a:r>
              <a:rPr lang="sv-SE" dirty="0" err="1"/>
              <a:t>m</a:t>
            </a:r>
            <a:r>
              <a:rPr lang="sv-SE" dirty="0"/>
              <a:t> påverkar.</a:t>
            </a:r>
          </a:p>
          <a:p>
            <a:r>
              <a:rPr lang="sv-SE" dirty="0"/>
              <a:t>Rumshöjd påverkar också boarean, kan vara osäkert var </a:t>
            </a:r>
          </a:p>
          <a:p>
            <a:endParaRPr lang="sv-SE" dirty="0"/>
          </a:p>
          <a:p>
            <a:r>
              <a:rPr lang="sv-SE" dirty="0"/>
              <a:t>Jämför det som är byggt med ritningar vid platsbesök.</a:t>
            </a:r>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373042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annat exempel som jag har haft i ett projekt med flerbostadshus i en sluttning med flera våningar i souterräng är att hela lägenhetsytan inte blir boarea om det är djupa lägenheter mer än 6 m från fasad.</a:t>
            </a:r>
          </a:p>
          <a:p>
            <a:endParaRPr lang="sv-SE" dirty="0"/>
          </a:p>
          <a:p>
            <a:r>
              <a:rPr lang="sv-SE" dirty="0"/>
              <a:t>I det här exemplet så är total yta i lägenheten på 2 rum och kök 49 kvm där 34 kvm är boarea och 15 kvm är </a:t>
            </a:r>
            <a:r>
              <a:rPr lang="sv-SE" dirty="0" err="1"/>
              <a:t>biarea</a:t>
            </a:r>
            <a:r>
              <a:rPr lang="sv-SE" dirty="0"/>
              <a:t>. </a:t>
            </a:r>
          </a:p>
          <a:p>
            <a:endParaRPr lang="sv-SE" dirty="0"/>
          </a:p>
          <a:p>
            <a:r>
              <a:rPr lang="sv-SE" dirty="0"/>
              <a:t>Boarean är högst 35 kvm och därför gäller bostadsutformningskraven som för en liten lägenhet och ljudnivå utanför fasad också </a:t>
            </a:r>
          </a:p>
          <a:p>
            <a:endParaRPr lang="sv-SE" dirty="0"/>
          </a:p>
          <a:p>
            <a:r>
              <a:rPr lang="sv-SE" dirty="0"/>
              <a:t>Nu lämnar vi de olika areabegreppen.</a:t>
            </a: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2275279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går över till hur man bestämmer hur många plan och våningsplan ett hus har och vad det är för skillnad och varför man behöver veta skillnaden.</a:t>
            </a:r>
          </a:p>
          <a:p>
            <a:endParaRPr lang="sv-SE" dirty="0"/>
          </a:p>
          <a:p>
            <a:r>
              <a:rPr lang="sv-SE" dirty="0"/>
              <a:t>De här begreppen behöver man ha lite koll på.</a:t>
            </a:r>
          </a:p>
          <a:p>
            <a:endParaRPr lang="sv-SE" dirty="0"/>
          </a:p>
          <a:p>
            <a:r>
              <a:rPr lang="sv-SE" dirty="0"/>
              <a:t>I ett projekt som består av flera huskroppar som här när det gäller flerbostadshus där antalet våningar tydligt varierar</a:t>
            </a:r>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188174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att gå igenom hur många plan en byggnad har.</a:t>
            </a:r>
          </a:p>
          <a:p>
            <a:endParaRPr lang="sv-SE" dirty="0"/>
          </a:p>
          <a:p>
            <a:r>
              <a:rPr lang="sv-SE" dirty="0"/>
              <a:t>Här är en sektion av ett hus som har 11 plan. Vi behöver inte bry oss om planen räknas som källarplan, som våningsplan eller vindsplan för antalet plan är alltid summan av alla plan i huset.</a:t>
            </a:r>
          </a:p>
          <a:p>
            <a:endParaRPr lang="sv-SE" dirty="0"/>
          </a:p>
          <a:p>
            <a:r>
              <a:rPr lang="sv-SE" dirty="0"/>
              <a:t>Det enda luriga är om det finns entresoler i huset, alltså en extravåning inom en våning med stor rumshöjd som är den beskrivning som TNC gör.</a:t>
            </a:r>
          </a:p>
          <a:p>
            <a:r>
              <a:rPr lang="sv-SE" dirty="0"/>
              <a:t>En sådan entresol kan ibland räknas som ett våningsplan och då blir entresolen också ett plan. Om entresolen i den här figuren skulle räknas som ett våningsplan skulle antalet plan alltså vara 12 stycken. </a:t>
            </a:r>
          </a:p>
          <a:p>
            <a:endParaRPr lang="sv-SE" dirty="0"/>
          </a:p>
          <a:p>
            <a:r>
              <a:rPr lang="sv-SE" dirty="0"/>
              <a:t>Det finns ingen annan beskrivning av entresol 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Oklart hur stor andel av ytan i en våning som entresolen kan ha.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Rättsfall finns</a:t>
            </a:r>
          </a:p>
          <a:p>
            <a:endParaRPr lang="sv-SE" dirty="0"/>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136035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Defintition</a:t>
            </a:r>
            <a:r>
              <a:rPr lang="sv-SE" dirty="0"/>
              <a:t> av plan finns i BBR 1:6 och är alltså samtliga plan i en byggnad</a:t>
            </a:r>
          </a:p>
          <a:p>
            <a:endParaRPr lang="sv-SE" dirty="0"/>
          </a:p>
          <a:p>
            <a:r>
              <a:rPr lang="sv-SE" dirty="0"/>
              <a:t>Varför behöver vi veta hur många plan en byggnad har.</a:t>
            </a:r>
          </a:p>
          <a:p>
            <a:r>
              <a:rPr lang="sv-SE" dirty="0"/>
              <a:t>Antalet plan styr krav på </a:t>
            </a:r>
            <a:r>
              <a:rPr lang="sv-SE" dirty="0" err="1"/>
              <a:t>bårhiss</a:t>
            </a:r>
            <a:r>
              <a:rPr lang="sv-SE" dirty="0"/>
              <a:t> i ett bostadshus och ytterligare personhiss enligt BBR.</a:t>
            </a:r>
          </a:p>
          <a:p>
            <a:endParaRPr lang="sv-SE" dirty="0"/>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74366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bestämma antalet plan är relativt enkelt men att avgöra hur måna våningsplan en byggnad har är svårare.</a:t>
            </a:r>
          </a:p>
          <a:p>
            <a:endParaRPr lang="sv-SE" dirty="0"/>
          </a:p>
          <a:p>
            <a:r>
              <a:rPr lang="sv-SE" dirty="0"/>
              <a:t>Här är lite definitioner som man hittar i BBR.</a:t>
            </a:r>
          </a:p>
          <a:p>
            <a:endParaRPr lang="sv-SE" dirty="0"/>
          </a:p>
          <a:p>
            <a:r>
              <a:rPr lang="sv-SE" dirty="0"/>
              <a:t>Lovhandläggarna bör bestämma antalet våningsplan. </a:t>
            </a:r>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238597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Vind finns en beskrivning i TNC som äger att en vind har ett tak upptill och översta bjälklaget nedåt.</a:t>
            </a:r>
          </a:p>
          <a:p>
            <a:endParaRPr lang="sv-SE" dirty="0"/>
          </a:p>
          <a:p>
            <a:r>
              <a:rPr lang="sv-SE" dirty="0"/>
              <a:t>Sedan har vi </a:t>
            </a:r>
            <a:r>
              <a:rPr lang="sv-SE" dirty="0" err="1"/>
              <a:t>defintitionen</a:t>
            </a:r>
            <a:r>
              <a:rPr lang="sv-SE" dirty="0"/>
              <a:t> i PBF som talar om när en vind ska ses som en våning, 0,7 meters regeln</a:t>
            </a:r>
          </a:p>
          <a:p>
            <a:endParaRPr lang="sv-SE" dirty="0"/>
          </a:p>
          <a:p>
            <a:r>
              <a:rPr lang="sv-SE" dirty="0"/>
              <a:t>Dessutom finns det många rättsfall som säger att en vind uppfattas som en våning när det finns takkupor m </a:t>
            </a:r>
            <a:r>
              <a:rPr lang="sv-SE" dirty="0" err="1"/>
              <a:t>m</a:t>
            </a:r>
            <a:endParaRPr lang="sv-SE" dirty="0"/>
          </a:p>
          <a:p>
            <a:endParaRPr lang="sv-SE" dirty="0"/>
          </a:p>
          <a:p>
            <a:r>
              <a:rPr lang="sv-SE" dirty="0"/>
              <a:t>För källare saknas </a:t>
            </a:r>
            <a:r>
              <a:rPr lang="sv-SE" dirty="0" err="1"/>
              <a:t>defintition</a:t>
            </a:r>
            <a:r>
              <a:rPr lang="sv-SE" dirty="0"/>
              <a:t> men det finns regel för när en källare är en våning</a:t>
            </a:r>
          </a:p>
          <a:p>
            <a:r>
              <a:rPr lang="sv-SE" dirty="0"/>
              <a:t>Även här finns rättsfall </a:t>
            </a:r>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68207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Bra att känna till begrepp om olika areor och även skillnaden mellan plan, våning och våningsplan.</a:t>
            </a:r>
          </a:p>
          <a:p>
            <a:endParaRPr lang="sv-SE" dirty="0"/>
          </a:p>
          <a:p>
            <a:r>
              <a:rPr lang="sv-SE" dirty="0"/>
              <a:t>Jag går igenom kort definitioner, ger lite exempel och visar när olika areatermer och våningsbegrepp är aktuella i lagtexten.</a:t>
            </a:r>
          </a:p>
          <a:p>
            <a:endParaRPr lang="sv-SE" dirty="0"/>
          </a:p>
          <a:p>
            <a:r>
              <a:rPr lang="sv-SE" dirty="0"/>
              <a:t>Varför ska byggnadsinspektören kunna det här?</a:t>
            </a:r>
          </a:p>
          <a:p>
            <a:r>
              <a:rPr lang="sv-SE" dirty="0"/>
              <a:t>Areabegreppen </a:t>
            </a:r>
          </a:p>
          <a:p>
            <a:pPr marL="171450" indent="-171450">
              <a:buFont typeface="Arial" panose="020B0604020202020204" pitchFamily="34" charset="0"/>
              <a:buChar char="•"/>
            </a:pPr>
            <a:r>
              <a:rPr lang="sv-SE" dirty="0"/>
              <a:t>bra att kunna vid handläggning</a:t>
            </a:r>
          </a:p>
          <a:p>
            <a:pPr marL="171450" indent="-171450">
              <a:buFont typeface="Arial" panose="020B0604020202020204" pitchFamily="34" charset="0"/>
              <a:buChar char="•"/>
            </a:pPr>
            <a:r>
              <a:rPr lang="sv-SE" dirty="0"/>
              <a:t>om vi får frågor i möten </a:t>
            </a:r>
          </a:p>
          <a:p>
            <a:pPr marL="171450" indent="-171450">
              <a:buFont typeface="Arial" panose="020B0604020202020204" pitchFamily="34" charset="0"/>
              <a:buChar char="•"/>
            </a:pPr>
            <a:r>
              <a:rPr lang="sv-SE" dirty="0"/>
              <a:t>reagera på det vi ser vid arbetsplatsbesök slutsamråd och då behöver vi veta vad det är som är påverkar, t ex att marknivåer stämmer med bygglov så att en källare inte blir en våning eller att avståndet under en balkong blir lägre än vad </a:t>
            </a:r>
            <a:r>
              <a:rPr lang="sv-SE" dirty="0" err="1"/>
              <a:t>bygglovritningen</a:t>
            </a:r>
            <a:r>
              <a:rPr lang="sv-SE" dirty="0"/>
              <a:t> visar så att det ger byggnadsarea. </a:t>
            </a:r>
          </a:p>
          <a:p>
            <a:pPr marL="171450" indent="-171450">
              <a:buFont typeface="Arial" panose="020B0604020202020204" pitchFamily="34" charset="0"/>
              <a:buChar char="•"/>
            </a:pPr>
            <a:r>
              <a:rPr lang="sv-SE" dirty="0"/>
              <a:t>vi ser det som är byggt</a:t>
            </a:r>
          </a:p>
        </p:txBody>
      </p:sp>
      <p:sp>
        <p:nvSpPr>
          <p:cNvPr id="4" name="Platshållare för bildnummer 3"/>
          <p:cNvSpPr>
            <a:spLocks noGrp="1"/>
          </p:cNvSpPr>
          <p:nvPr>
            <p:ph type="sldNum" sz="quarter" idx="10"/>
          </p:nvPr>
        </p:nvSpPr>
        <p:spPr/>
        <p:txBody>
          <a:bodyPr/>
          <a:lstStyle/>
          <a:p>
            <a:pPr>
              <a:defRPr/>
            </a:pPr>
            <a:fld id="{E07ED34D-65D8-4545-9344-69C1F28743CD}" type="slidenum">
              <a:rPr lang="en-US" smtClean="0"/>
              <a:pPr>
                <a:defRPr/>
              </a:pPr>
              <a:t>2</a:t>
            </a:fld>
            <a:endParaRPr lang="en-US"/>
          </a:p>
        </p:txBody>
      </p:sp>
      <p:sp>
        <p:nvSpPr>
          <p:cNvPr id="5" name="Platshållare för sidfot 4">
            <a:extLst>
              <a:ext uri="{FF2B5EF4-FFF2-40B4-BE49-F238E27FC236}">
                <a16:creationId xmlns:a16="http://schemas.microsoft.com/office/drawing/2014/main" id="{A1C64763-486E-498F-AF43-FE076D1C3735}"/>
              </a:ext>
            </a:extLst>
          </p:cNvPr>
          <p:cNvSpPr>
            <a:spLocks noGrp="1"/>
          </p:cNvSpPr>
          <p:nvPr>
            <p:ph type="ftr" sz="quarter" idx="11"/>
          </p:nvPr>
        </p:nvSpPr>
        <p:spPr/>
        <p:txBody>
          <a:bodyPr/>
          <a:lstStyle/>
          <a:p>
            <a:r>
              <a:rPr lang="sv-SE"/>
              <a:t>PBL-utbildning STD 2018-02-19        Pia Hermansson, Toleby AB</a:t>
            </a:r>
          </a:p>
        </p:txBody>
      </p:sp>
    </p:spTree>
    <p:extLst>
      <p:ext uri="{BB962C8B-B14F-4D97-AF65-F5344CB8AC3E}">
        <p14:creationId xmlns:p14="http://schemas.microsoft.com/office/powerpoint/2010/main" val="2821920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bestämma antalet plan är relativt enkelt men att avgöra hur många våningsplan en byggnad har är svårare.</a:t>
            </a:r>
          </a:p>
          <a:p>
            <a:endParaRPr lang="sv-SE" dirty="0"/>
          </a:p>
          <a:p>
            <a:r>
              <a:rPr lang="sv-SE" dirty="0"/>
              <a:t>Om huset har källare och vind så måste man avgöra om de också är våningsplan.</a:t>
            </a:r>
          </a:p>
          <a:p>
            <a:endParaRPr lang="sv-SE" dirty="0"/>
          </a:p>
          <a:p>
            <a:r>
              <a:rPr lang="sv-SE" dirty="0"/>
              <a:t>Det kan finnas flera källarplan men bara ett vindsplan i en byggnad.</a:t>
            </a:r>
          </a:p>
          <a:p>
            <a:endParaRPr lang="sv-SE" dirty="0"/>
          </a:p>
          <a:p>
            <a:r>
              <a:rPr lang="sv-SE" dirty="0"/>
              <a:t>Antalet våningar är alltid detsamma som antalet våningsplan.</a:t>
            </a:r>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2965301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är några specialare som gäller vindar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Definitition</a:t>
            </a:r>
            <a:r>
              <a:rPr lang="sv-SE" dirty="0"/>
              <a:t> av vind </a:t>
            </a:r>
            <a:r>
              <a:rPr lang="sv-SE" sz="1200" dirty="0"/>
              <a:t>utrymme i byggnad begränsat mot det fria huvudsakligen av yttertak och begränsat nedåt av det översta bjälklaget (TNC 94). Ett hus kan däremot ha hur många källarplan som helst för där finns ingen motsvarande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Finns det två plan under snedtaket är det understa alltid ett våningsplan. Det översta planet är troligen en vind men om det är mycket takkupor kanske även det ses som ett våningsplan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Indragna plan är troligen våningsplan för enligt definitionen av vind så omges en vind av yttertak och här har vi ytterväggar. Dessutom uppfattar man troligen det här som ett våningsplan. </a:t>
            </a:r>
          </a:p>
          <a:p>
            <a:endParaRPr lang="sv-SE" dirty="0"/>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2922590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Våningsplan förekommer 40 ggr i kapitel 5. </a:t>
            </a:r>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3678731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det gäller BBR-krav och då framför allt </a:t>
            </a:r>
            <a:r>
              <a:rPr lang="sv-SE" dirty="0" err="1"/>
              <a:t>brandkrav</a:t>
            </a:r>
            <a:r>
              <a:rPr lang="sv-SE" dirty="0"/>
              <a:t> så är det antalet våningsplan som är intressant. </a:t>
            </a:r>
          </a:p>
          <a:p>
            <a:endParaRPr lang="sv-SE" dirty="0"/>
          </a:p>
          <a:p>
            <a:r>
              <a:rPr lang="sv-SE" dirty="0"/>
              <a:t>Olika regler gäller beroende på hur högt huset är. Därför är det extra viktigt att ha koll på antalet våningsplan när man ligger på gränsen. Har huset 8 eller 9 våningsplan</a:t>
            </a:r>
          </a:p>
          <a:p>
            <a:endParaRPr lang="sv-SE" dirty="0"/>
          </a:p>
          <a:p>
            <a:r>
              <a:rPr lang="sv-SE" dirty="0"/>
              <a:t>Våningsplan förekommer 40 ggr i kapitel 5. </a:t>
            </a:r>
          </a:p>
          <a:p>
            <a:endParaRPr lang="sv-SE" dirty="0"/>
          </a:p>
          <a:p>
            <a:r>
              <a:rPr lang="sv-SE" dirty="0"/>
              <a:t>Brandkonsulter är inte så bra på att definiera våningsplan och inte heller arkitekter.</a:t>
            </a:r>
          </a:p>
        </p:txBody>
      </p:sp>
      <p:sp>
        <p:nvSpPr>
          <p:cNvPr id="4" name="Platshållare för datum 3"/>
          <p:cNvSpPr>
            <a:spLocks noGrp="1"/>
          </p:cNvSpPr>
          <p:nvPr>
            <p:ph type="dt" idx="1"/>
          </p:nvPr>
        </p:nvSpPr>
        <p:spPr/>
        <p:txBody>
          <a:bodyPr/>
          <a:lstStyle/>
          <a:p>
            <a:fld id="{D37AD521-3941-400E-ADA2-E158AF9D1662}" type="datetime1">
              <a:rPr lang="sv-SE" smtClean="0"/>
              <a:t>2023-05-23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23</a:t>
            </a:fld>
            <a:endParaRPr lang="sv-SE"/>
          </a:p>
        </p:txBody>
      </p:sp>
    </p:spTree>
    <p:extLst>
      <p:ext uri="{BB962C8B-B14F-4D97-AF65-F5344CB8AC3E}">
        <p14:creationId xmlns:p14="http://schemas.microsoft.com/office/powerpoint/2010/main" val="1162286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FDFA5B0D-7F64-458A-B078-EB3D3B0494D0}"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81273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Dagens definitioner otydliga och gamla.</a:t>
            </a:r>
          </a:p>
          <a:p>
            <a:r>
              <a:rPr lang="sv-SE" dirty="0"/>
              <a:t>Problem att tolka. Domstolar har gjort nya bedömningar som behöver slås fast i lagar.</a:t>
            </a:r>
          </a:p>
          <a:p>
            <a:endParaRPr lang="sv-SE" dirty="0"/>
          </a:p>
          <a:p>
            <a:r>
              <a:rPr lang="sv-SE" dirty="0"/>
              <a:t>Boverket känner till problemen. Rapport 2014 och förslag på reglering 2018.  Förslag från 2018 aldrig genomförd med lagändringar. Många tror det och </a:t>
            </a:r>
            <a:r>
              <a:rPr lang="sv-SE" dirty="0" err="1"/>
              <a:t>tiillämpar</a:t>
            </a:r>
            <a:r>
              <a:rPr lang="sv-SE" dirty="0"/>
              <a:t> den.</a:t>
            </a:r>
          </a:p>
          <a:p>
            <a:endParaRPr lang="sv-SE" dirty="0"/>
          </a:p>
          <a:p>
            <a:r>
              <a:rPr lang="sv-SE" dirty="0"/>
              <a:t>Ny utredning med Ny rapport mars 2023. </a:t>
            </a:r>
          </a:p>
          <a:p>
            <a:r>
              <a:rPr lang="sv-SE" dirty="0"/>
              <a:t>Boverket föreslår att termerna byggnadshöjd, våning, byggnad, bebyggelse och sammanhållen bebyggelse omdefinieras. Boverket föreslår även att termerna nockhöjd, totalhöjd, vind, suterräng, källare, en- och tvåbostadshus, flerbostadshus, komplementbyggnad, mur och plank samt uttrycket en sådan sammanhållen bebyggelse där bygglov eller anmälan behövs med hänsyn till omfattningen av byggnadsverk i bebyggelsen definieras i plan- och bygglagen (2010:900), PBL, eller plan- och byggförordningen (2011:338), PBF.</a:t>
            </a:r>
          </a:p>
        </p:txBody>
      </p:sp>
      <p:sp>
        <p:nvSpPr>
          <p:cNvPr id="4" name="Platshållare för bildnummer 3"/>
          <p:cNvSpPr>
            <a:spLocks noGrp="1"/>
          </p:cNvSpPr>
          <p:nvPr>
            <p:ph type="sldNum" sz="quarter" idx="10"/>
          </p:nvPr>
        </p:nvSpPr>
        <p:spPr/>
        <p:txBody>
          <a:bodyPr/>
          <a:lstStyle/>
          <a:p>
            <a:pPr>
              <a:defRPr/>
            </a:pPr>
            <a:fld id="{E07ED34D-65D8-4545-9344-69C1F28743CD}" type="slidenum">
              <a:rPr lang="en-US" smtClean="0"/>
              <a:pPr>
                <a:defRPr/>
              </a:pPr>
              <a:t>3</a:t>
            </a:fld>
            <a:endParaRPr lang="en-US"/>
          </a:p>
        </p:txBody>
      </p:sp>
      <p:sp>
        <p:nvSpPr>
          <p:cNvPr id="5" name="Platshållare för sidfot 4">
            <a:extLst>
              <a:ext uri="{FF2B5EF4-FFF2-40B4-BE49-F238E27FC236}">
                <a16:creationId xmlns:a16="http://schemas.microsoft.com/office/drawing/2014/main" id="{A1C64763-486E-498F-AF43-FE076D1C3735}"/>
              </a:ext>
            </a:extLst>
          </p:cNvPr>
          <p:cNvSpPr>
            <a:spLocks noGrp="1"/>
          </p:cNvSpPr>
          <p:nvPr>
            <p:ph type="ftr" sz="quarter" idx="11"/>
          </p:nvPr>
        </p:nvSpPr>
        <p:spPr/>
        <p:txBody>
          <a:bodyPr/>
          <a:lstStyle/>
          <a:p>
            <a:r>
              <a:rPr lang="sv-SE"/>
              <a:t>PBL-utbildning STD 2018-02-19        Pia Hermansson, Toleby AB</a:t>
            </a:r>
          </a:p>
        </p:txBody>
      </p:sp>
    </p:spTree>
    <p:extLst>
      <p:ext uri="{BB962C8B-B14F-4D97-AF65-F5344CB8AC3E}">
        <p14:creationId xmlns:p14="http://schemas.microsoft.com/office/powerpoint/2010/main" val="206555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Standard kostar 1649 och vägledning 695 introduktion 135 kr</a:t>
            </a:r>
          </a:p>
          <a:p>
            <a:endParaRPr lang="sv-SE" dirty="0"/>
          </a:p>
          <a:p>
            <a:r>
              <a:rPr lang="sv-SE" dirty="0"/>
              <a:t>Boverket skriver i sin rapport att standarder bör bli allmänt tillgängliga</a:t>
            </a:r>
          </a:p>
          <a:p>
            <a:r>
              <a:rPr lang="sv-SE" dirty="0"/>
              <a:t>Privatpersoner känner inte till standarden.</a:t>
            </a:r>
          </a:p>
          <a:p>
            <a:r>
              <a:rPr lang="sv-SE" dirty="0"/>
              <a:t>Branschfolk bör känna till den och ha den.</a:t>
            </a:r>
          </a:p>
          <a:p>
            <a:r>
              <a:rPr lang="sv-SE" dirty="0"/>
              <a:t>Standard inte juridiskt bindande som en lag men domstolar hänvisar till standarden</a:t>
            </a:r>
          </a:p>
        </p:txBody>
      </p:sp>
      <p:sp>
        <p:nvSpPr>
          <p:cNvPr id="4" name="Platshållare för bildnummer 3"/>
          <p:cNvSpPr>
            <a:spLocks noGrp="1"/>
          </p:cNvSpPr>
          <p:nvPr>
            <p:ph type="sldNum" sz="quarter" idx="10"/>
          </p:nvPr>
        </p:nvSpPr>
        <p:spPr/>
        <p:txBody>
          <a:bodyPr/>
          <a:lstStyle/>
          <a:p>
            <a:pPr>
              <a:defRPr/>
            </a:pPr>
            <a:fld id="{E07ED34D-65D8-4545-9344-69C1F28743CD}" type="slidenum">
              <a:rPr lang="en-US" smtClean="0"/>
              <a:pPr>
                <a:defRPr/>
              </a:pPr>
              <a:t>4</a:t>
            </a:fld>
            <a:endParaRPr lang="en-US"/>
          </a:p>
        </p:txBody>
      </p:sp>
      <p:sp>
        <p:nvSpPr>
          <p:cNvPr id="5" name="Platshållare för sidfot 4">
            <a:extLst>
              <a:ext uri="{FF2B5EF4-FFF2-40B4-BE49-F238E27FC236}">
                <a16:creationId xmlns:a16="http://schemas.microsoft.com/office/drawing/2014/main" id="{A1C64763-486E-498F-AF43-FE076D1C3735}"/>
              </a:ext>
            </a:extLst>
          </p:cNvPr>
          <p:cNvSpPr>
            <a:spLocks noGrp="1"/>
          </p:cNvSpPr>
          <p:nvPr>
            <p:ph type="ftr" sz="quarter" idx="11"/>
          </p:nvPr>
        </p:nvSpPr>
        <p:spPr/>
        <p:txBody>
          <a:bodyPr/>
          <a:lstStyle/>
          <a:p>
            <a:r>
              <a:rPr lang="sv-SE"/>
              <a:t>PBL-utbildning STD 2018-02-19        Pia Hermansson, Toleby AB</a:t>
            </a:r>
          </a:p>
        </p:txBody>
      </p:sp>
    </p:spTree>
    <p:extLst>
      <p:ext uri="{BB962C8B-B14F-4D97-AF65-F5344CB8AC3E}">
        <p14:creationId xmlns:p14="http://schemas.microsoft.com/office/powerpoint/2010/main" val="270160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Mått och yta på ritning eller i text ansökan bör ha lika många decimaler som vi följer upp mot i detaljplan och PBL.  </a:t>
            </a:r>
          </a:p>
          <a:p>
            <a:endParaRPr lang="sv-SE" dirty="0"/>
          </a:p>
          <a:p>
            <a:r>
              <a:rPr lang="sv-SE" dirty="0"/>
              <a:t>Area ska t ex jämföras med tillåten area för </a:t>
            </a:r>
            <a:r>
              <a:rPr lang="sv-SE" dirty="0" err="1"/>
              <a:t>attefallstillbyggnad</a:t>
            </a:r>
            <a:r>
              <a:rPr lang="sv-SE" dirty="0"/>
              <a:t>  som är 15,0 med en decimal</a:t>
            </a:r>
          </a:p>
          <a:p>
            <a:r>
              <a:rPr lang="sv-SE" dirty="0"/>
              <a:t>Mått på rumshöjd ska jämföras med tillåtet mått 1,90 med två decimaler.</a:t>
            </a:r>
          </a:p>
        </p:txBody>
      </p:sp>
      <p:sp>
        <p:nvSpPr>
          <p:cNvPr id="4" name="Platshållare för bildnummer 3"/>
          <p:cNvSpPr>
            <a:spLocks noGrp="1"/>
          </p:cNvSpPr>
          <p:nvPr>
            <p:ph type="sldNum" sz="quarter" idx="10"/>
          </p:nvPr>
        </p:nvSpPr>
        <p:spPr/>
        <p:txBody>
          <a:bodyPr/>
          <a:lstStyle/>
          <a:p>
            <a:pPr>
              <a:defRPr/>
            </a:pPr>
            <a:fld id="{E07ED34D-65D8-4545-9344-69C1F28743CD}" type="slidenum">
              <a:rPr lang="en-US" smtClean="0"/>
              <a:pPr>
                <a:defRPr/>
              </a:pPr>
              <a:t>5</a:t>
            </a:fld>
            <a:endParaRPr lang="en-US"/>
          </a:p>
        </p:txBody>
      </p:sp>
      <p:sp>
        <p:nvSpPr>
          <p:cNvPr id="5" name="Platshållare för sidfot 4">
            <a:extLst>
              <a:ext uri="{FF2B5EF4-FFF2-40B4-BE49-F238E27FC236}">
                <a16:creationId xmlns:a16="http://schemas.microsoft.com/office/drawing/2014/main" id="{A1C64763-486E-498F-AF43-FE076D1C3735}"/>
              </a:ext>
            </a:extLst>
          </p:cNvPr>
          <p:cNvSpPr>
            <a:spLocks noGrp="1"/>
          </p:cNvSpPr>
          <p:nvPr>
            <p:ph type="ftr" sz="quarter" idx="11"/>
          </p:nvPr>
        </p:nvSpPr>
        <p:spPr/>
        <p:txBody>
          <a:bodyPr/>
          <a:lstStyle/>
          <a:p>
            <a:r>
              <a:rPr lang="sv-SE"/>
              <a:t>PBL-utbildning STD 2018-02-19        Pia Hermansson, Toleby AB</a:t>
            </a:r>
          </a:p>
        </p:txBody>
      </p:sp>
    </p:spTree>
    <p:extLst>
      <p:ext uri="{BB962C8B-B14F-4D97-AF65-F5344CB8AC3E}">
        <p14:creationId xmlns:p14="http://schemas.microsoft.com/office/powerpoint/2010/main" val="30802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Byggnadsarea – area som påverkar hur man kan använda marken på tomten</a:t>
            </a:r>
          </a:p>
          <a:p>
            <a:endParaRPr lang="sv-SE" dirty="0"/>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14209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Detaljerade bestämmelsen om när det blir byggnadsarea i standarden.</a:t>
            </a:r>
          </a:p>
          <a:p>
            <a:endParaRPr lang="sv-SE" dirty="0"/>
          </a:p>
          <a:p>
            <a:r>
              <a:rPr lang="sv-SE" dirty="0"/>
              <a:t>Till exempel att del av byggnad som ligger helt under mark inte ger någon byggnadsarea men däremot bruttoarea.</a:t>
            </a:r>
          </a:p>
          <a:p>
            <a:endParaRPr lang="sv-SE" dirty="0"/>
          </a:p>
          <a:p>
            <a:r>
              <a:rPr lang="sv-SE" dirty="0"/>
              <a:t>Men om garaget har upphöjd del som ligger 0,6 m över mark blir det plötsligt BYA.</a:t>
            </a:r>
          </a:p>
          <a:p>
            <a:r>
              <a:rPr lang="sv-SE" dirty="0"/>
              <a:t>Läge på marknivå är viktig. Kan vara bra att kolla vid platsbesök så att de bygger enligt ritning.</a:t>
            </a:r>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314629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man ska räkna ut bruttoarea, bruksarea och nettoarea måste man först kontrollera att utrymmet har en </a:t>
            </a:r>
            <a:r>
              <a:rPr lang="sv-SE" dirty="0" err="1"/>
              <a:t>mätvärd</a:t>
            </a:r>
            <a:r>
              <a:rPr lang="sv-SE" dirty="0"/>
              <a:t> area.</a:t>
            </a:r>
          </a:p>
          <a:p>
            <a:r>
              <a:rPr lang="sv-SE" dirty="0"/>
              <a:t>Är arean inte </a:t>
            </a:r>
            <a:r>
              <a:rPr lang="sv-SE" dirty="0" err="1"/>
              <a:t>mätvärd</a:t>
            </a:r>
            <a:r>
              <a:rPr lang="sv-SE" dirty="0"/>
              <a:t> så ger den heller ingen bruttoarea eller boarea.</a:t>
            </a:r>
          </a:p>
          <a:p>
            <a:endParaRPr lang="sv-SE" dirty="0"/>
          </a:p>
          <a:p>
            <a:r>
              <a:rPr lang="sv-SE" dirty="0"/>
              <a:t>Tre kriterier måste vara uppfyllda för att det sak vara ett </a:t>
            </a:r>
            <a:r>
              <a:rPr lang="sv-SE" dirty="0" err="1"/>
              <a:t>mätvärt</a:t>
            </a:r>
            <a:r>
              <a:rPr lang="sv-SE" dirty="0"/>
              <a:t> utrymme.</a:t>
            </a:r>
          </a:p>
          <a:p>
            <a:pPr marL="171450" indent="-171450">
              <a:buFontTx/>
              <a:buChar char="-"/>
            </a:pPr>
            <a:r>
              <a:rPr lang="sv-SE" dirty="0"/>
              <a:t>du ska kunna komma in i utrymmet genom tillräckligt stor öppning, vissa mått gäller</a:t>
            </a:r>
          </a:p>
          <a:p>
            <a:pPr marL="171450" indent="-171450">
              <a:buFontTx/>
              <a:buChar char="-"/>
            </a:pPr>
            <a:r>
              <a:rPr lang="sv-SE" dirty="0"/>
              <a:t>Det ska finnas ett golv så utrymmet går att använda</a:t>
            </a:r>
          </a:p>
          <a:p>
            <a:pPr marL="171450" indent="-171450">
              <a:buFontTx/>
              <a:buChar char="-"/>
            </a:pPr>
            <a:r>
              <a:rPr lang="sv-SE" dirty="0"/>
              <a:t>Tillräcklig höjd</a:t>
            </a:r>
          </a:p>
          <a:p>
            <a:pPr marL="171450" indent="-171450">
              <a:buFontTx/>
              <a:buChar char="-"/>
            </a:pPr>
            <a:endParaRPr lang="sv-SE" dirty="0"/>
          </a:p>
          <a:p>
            <a:pPr marL="0" indent="0">
              <a:buFontTx/>
              <a:buNone/>
            </a:pPr>
            <a:r>
              <a:rPr lang="sv-SE" dirty="0"/>
              <a:t>Alla punkter ska alltså vara uppfyllda</a:t>
            </a:r>
          </a:p>
          <a:p>
            <a:pPr marL="0" indent="0">
              <a:buFontTx/>
              <a:buNone/>
            </a:pPr>
            <a:endParaRPr lang="sv-SE" dirty="0"/>
          </a:p>
          <a:p>
            <a:r>
              <a:rPr lang="sv-SE" dirty="0"/>
              <a:t>Loft vanligt ej </a:t>
            </a:r>
            <a:r>
              <a:rPr lang="sv-SE" dirty="0" err="1"/>
              <a:t>mätvärt</a:t>
            </a:r>
            <a:r>
              <a:rPr lang="sv-SE" dirty="0"/>
              <a:t> utrymme</a:t>
            </a:r>
          </a:p>
          <a:p>
            <a:endParaRPr lang="sv-SE" dirty="0"/>
          </a:p>
          <a:p>
            <a:r>
              <a:rPr lang="sv-SE" dirty="0"/>
              <a:t>Om rumshöjden är 1 cm mindre än gränsen 1,90 så blir det inte </a:t>
            </a:r>
            <a:r>
              <a:rPr lang="sv-SE" dirty="0" err="1"/>
              <a:t>mätvärt</a:t>
            </a:r>
            <a:endParaRPr lang="sv-SE" dirty="0"/>
          </a:p>
          <a:p>
            <a:endParaRPr lang="sv-SE" dirty="0"/>
          </a:p>
          <a:p>
            <a:r>
              <a:rPr lang="sv-SE" dirty="0"/>
              <a:t>Förrådsvind i en villa med golv och tillräcklig höjd men en öppning mindre än 0,6 på ett av måtten är inte </a:t>
            </a:r>
            <a:r>
              <a:rPr lang="sv-SE" dirty="0" err="1"/>
              <a:t>mätvärt</a:t>
            </a:r>
            <a:r>
              <a:rPr lang="sv-SE" dirty="0"/>
              <a:t>.</a:t>
            </a:r>
          </a:p>
          <a:p>
            <a:endParaRPr lang="sv-SE" dirty="0"/>
          </a:p>
          <a:p>
            <a:r>
              <a:rPr lang="sv-SE" dirty="0"/>
              <a:t>Kontrollera det hör vid besök. Inte ovanligt att man ritar så att det inte blir </a:t>
            </a:r>
            <a:r>
              <a:rPr lang="sv-SE" dirty="0" err="1"/>
              <a:t>mätvärt</a:t>
            </a:r>
            <a:r>
              <a:rPr lang="sv-SE" dirty="0"/>
              <a:t> men bygger på annat sätt. </a:t>
            </a:r>
          </a:p>
          <a:p>
            <a:pPr marL="0" indent="0">
              <a:buFontTx/>
              <a:buNone/>
            </a:pPr>
            <a:endParaRPr lang="sv-SE" dirty="0"/>
          </a:p>
          <a:p>
            <a:pPr marL="171450" indent="-171450">
              <a:buFontTx/>
              <a:buChar char="-"/>
            </a:pPr>
            <a:endParaRPr lang="sv-SE" dirty="0"/>
          </a:p>
          <a:p>
            <a:pPr marL="0" indent="0">
              <a:buFontTx/>
              <a:buNone/>
            </a:pPr>
            <a:r>
              <a:rPr lang="sv-SE" dirty="0"/>
              <a:t>- </a:t>
            </a:r>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95453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Bruttoarea – area för alla plan till utsida yttervägg</a:t>
            </a:r>
          </a:p>
          <a:p>
            <a:r>
              <a:rPr lang="sv-SE" dirty="0"/>
              <a:t>Specialregler för bruttoarea vid snedtak </a:t>
            </a:r>
          </a:p>
          <a:p>
            <a:endParaRPr lang="sv-SE" dirty="0"/>
          </a:p>
          <a:p>
            <a:r>
              <a:rPr lang="sv-SE" dirty="0"/>
              <a:t>– figur visar att mittdelen som har minst 1,9 rumshöjd ska vara mer än 0,6 m bred för då blir den </a:t>
            </a:r>
            <a:r>
              <a:rPr lang="sv-SE" dirty="0" err="1"/>
              <a:t>mätvärd</a:t>
            </a:r>
            <a:r>
              <a:rPr lang="sv-SE" dirty="0"/>
              <a:t>. </a:t>
            </a:r>
          </a:p>
          <a:p>
            <a:pPr marL="171450" indent="-171450">
              <a:buFontTx/>
              <a:buChar char="-"/>
            </a:pPr>
            <a:r>
              <a:rPr lang="sv-SE" dirty="0"/>
              <a:t>Dessutom räknas ytterligare yta med bredd 0,6 m under snedtaket med lägre höjd än 1,9 m med</a:t>
            </a:r>
          </a:p>
          <a:p>
            <a:pPr marL="171450" indent="-171450">
              <a:buFontTx/>
              <a:buChar char="-"/>
            </a:pPr>
            <a:endParaRPr lang="sv-SE" dirty="0"/>
          </a:p>
          <a:p>
            <a:pPr marL="171450" indent="-171450">
              <a:buFontTx/>
              <a:buChar char="-"/>
            </a:pPr>
            <a:r>
              <a:rPr lang="sv-SE" dirty="0"/>
              <a:t>Inglasad balkong har bruttoarea</a:t>
            </a:r>
          </a:p>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2023-05-23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381740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40826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7.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9"/>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33" r:id="rId17"/>
  </p:sldLayoutIdLst>
  <p:hf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mstol.se/globalassets/filer/domstol/markochmiljooverdomstolen/avgoranden/2023/p-13869-21-dom-2023-02-24.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boverket.se/globalassets/publikationer/dokument/2023/definitioner"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4.skatteverket.se/rattsligvagledning/edition/2014.5/3443.html#:~:text=Det%20fel%20som%20upptr%C3%A4der%20d%C3%A5%20ett%20givet%20tal,j%C3%A4mnt%20tal%20n%C3%A4r%20den%20enda%20decimalen%20%C3%A4r%20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vatten, Flygfotografi&#10;&#10;Automatiskt genererad beskrivning">
            <a:extLst>
              <a:ext uri="{FF2B5EF4-FFF2-40B4-BE49-F238E27FC236}">
                <a16:creationId xmlns:a16="http://schemas.microsoft.com/office/drawing/2014/main" id="{1E9F80AC-596B-AC84-EC20-9F795036B78B}"/>
              </a:ext>
            </a:extLst>
          </p:cNvPr>
          <p:cNvPicPr>
            <a:picLocks noChangeAspect="1"/>
          </p:cNvPicPr>
          <p:nvPr/>
        </p:nvPicPr>
        <p:blipFill rotWithShape="1">
          <a:blip r:embed="rId3">
            <a:extLst>
              <a:ext uri="{28A0092B-C50C-407E-A947-70E740481C1C}">
                <a14:useLocalDpi xmlns:a14="http://schemas.microsoft.com/office/drawing/2010/main" val="0"/>
              </a:ext>
            </a:extLst>
          </a:blip>
          <a:srcRect t="15202" b="19136"/>
          <a:stretch/>
        </p:blipFill>
        <p:spPr>
          <a:xfrm>
            <a:off x="353650" y="969844"/>
            <a:ext cx="11484699" cy="5655733"/>
          </a:xfrm>
          <a:prstGeom prst="rect">
            <a:avLst/>
          </a:prstGeom>
        </p:spPr>
      </p:pic>
      <p:sp>
        <p:nvSpPr>
          <p:cNvPr id="2" name="Rubrik 1">
            <a:extLst>
              <a:ext uri="{FF2B5EF4-FFF2-40B4-BE49-F238E27FC236}">
                <a16:creationId xmlns:a16="http://schemas.microsoft.com/office/drawing/2014/main" id="{2D6A3742-5730-4EAB-901A-F135F987A107}"/>
              </a:ext>
            </a:extLst>
          </p:cNvPr>
          <p:cNvSpPr>
            <a:spLocks noGrp="1"/>
          </p:cNvSpPr>
          <p:nvPr>
            <p:ph type="ctrTitle"/>
          </p:nvPr>
        </p:nvSpPr>
        <p:spPr>
          <a:xfrm>
            <a:off x="828584" y="744533"/>
            <a:ext cx="9210282" cy="2194878"/>
          </a:xfrm>
        </p:spPr>
        <p:txBody>
          <a:bodyPr/>
          <a:lstStyle/>
          <a:p>
            <a:r>
              <a:rPr lang="sv-SE" dirty="0"/>
              <a:t>Area, höjd och antal våningar – BYA, OPA, BTA…vad menas?</a:t>
            </a:r>
          </a:p>
        </p:txBody>
      </p:sp>
      <p:sp>
        <p:nvSpPr>
          <p:cNvPr id="3" name="Platshållare för text 2">
            <a:extLst>
              <a:ext uri="{FF2B5EF4-FFF2-40B4-BE49-F238E27FC236}">
                <a16:creationId xmlns:a16="http://schemas.microsoft.com/office/drawing/2014/main" id="{9CC1214C-0BAE-4B6F-9B87-D36BA8D5F21C}"/>
              </a:ext>
            </a:extLst>
          </p:cNvPr>
          <p:cNvSpPr>
            <a:spLocks noGrp="1"/>
          </p:cNvSpPr>
          <p:nvPr>
            <p:ph type="body" sz="quarter" idx="10"/>
          </p:nvPr>
        </p:nvSpPr>
        <p:spPr>
          <a:xfrm>
            <a:off x="4418452" y="5433683"/>
            <a:ext cx="5143237" cy="908945"/>
          </a:xfrm>
        </p:spPr>
        <p:txBody>
          <a:bodyPr/>
          <a:lstStyle/>
          <a:p>
            <a:r>
              <a:rPr lang="sv-SE" dirty="0"/>
              <a:t>Mari von Sivers</a:t>
            </a:r>
          </a:p>
          <a:p>
            <a:r>
              <a:rPr lang="sv-SE" dirty="0"/>
              <a:t>Byggnadsinspektör</a:t>
            </a:r>
          </a:p>
          <a:p>
            <a:r>
              <a:rPr lang="sv-SE" dirty="0"/>
              <a:t>Göteborgs stad</a:t>
            </a:r>
          </a:p>
          <a:p>
            <a:endParaRPr lang="sv-SE" dirty="0"/>
          </a:p>
        </p:txBody>
      </p:sp>
    </p:spTree>
    <p:extLst>
      <p:ext uri="{BB962C8B-B14F-4D97-AF65-F5344CB8AC3E}">
        <p14:creationId xmlns:p14="http://schemas.microsoft.com/office/powerpoint/2010/main" val="328436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a:xfrm>
            <a:off x="407988" y="404813"/>
            <a:ext cx="9882424" cy="736959"/>
          </a:xfrm>
        </p:spPr>
        <p:txBody>
          <a:bodyPr>
            <a:normAutofit/>
          </a:bodyPr>
          <a:lstStyle/>
          <a:p>
            <a:r>
              <a:rPr lang="sv-SE" dirty="0"/>
              <a:t>Bruttoarea BTA – exempel </a:t>
            </a:r>
            <a:r>
              <a:rPr lang="sv-SE" dirty="0" err="1"/>
              <a:t>attefallstillbyggnad</a:t>
            </a:r>
            <a:endParaRPr lang="sv-SE" dirty="0"/>
          </a:p>
        </p:txBody>
      </p:sp>
      <p:sp>
        <p:nvSpPr>
          <p:cNvPr id="2" name="Platshållare för innehåll 7">
            <a:extLst>
              <a:ext uri="{FF2B5EF4-FFF2-40B4-BE49-F238E27FC236}">
                <a16:creationId xmlns:a16="http://schemas.microsoft.com/office/drawing/2014/main" id="{4E764C51-53F4-8173-BC15-C1F3C5E5E59B}"/>
              </a:ext>
            </a:extLst>
          </p:cNvPr>
          <p:cNvSpPr txBox="1">
            <a:spLocks/>
          </p:cNvSpPr>
          <p:nvPr/>
        </p:nvSpPr>
        <p:spPr>
          <a:xfrm>
            <a:off x="407988" y="1141772"/>
            <a:ext cx="11376024" cy="185179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Attefallstillbyggnad som en takkupa eller frontespis</a:t>
            </a:r>
          </a:p>
          <a:p>
            <a:pPr algn="l" rtl="0" fontAlgn="base">
              <a:buFont typeface="Arial" panose="020B0604020202020204" pitchFamily="34" charset="0"/>
              <a:buChar char="•"/>
            </a:pPr>
            <a:r>
              <a:rPr lang="sv-SE" sz="1800" b="0" i="0" u="none" strike="noStrike" dirty="0">
                <a:solidFill>
                  <a:srgbClr val="000000"/>
                </a:solidFill>
                <a:effectLst/>
                <a:latin typeface="Arial" panose="020B0604020202020204" pitchFamily="34" charset="0"/>
              </a:rPr>
              <a:t>Bruttoarea för en </a:t>
            </a:r>
            <a:r>
              <a:rPr lang="sv-SE" sz="1800" b="0" i="0" u="none" strike="noStrike" dirty="0" err="1">
                <a:solidFill>
                  <a:srgbClr val="000000"/>
                </a:solidFill>
                <a:effectLst/>
                <a:latin typeface="Arial" panose="020B0604020202020204" pitchFamily="34" charset="0"/>
              </a:rPr>
              <a:t>lovfri</a:t>
            </a:r>
            <a:r>
              <a:rPr lang="sv-SE" sz="1800" b="0" i="0" u="none" strike="noStrike" dirty="0">
                <a:solidFill>
                  <a:srgbClr val="000000"/>
                </a:solidFill>
                <a:effectLst/>
                <a:latin typeface="Arial" panose="020B0604020202020204" pitchFamily="34" charset="0"/>
              </a:rPr>
              <a:t> tillbyggnad som en takkupa eller frontespis enligt 9 kap 4 § b 1. PBL </a:t>
            </a:r>
          </a:p>
          <a:p>
            <a:pPr fontAlgn="base"/>
            <a:r>
              <a:rPr lang="sv-SE" sz="1800" dirty="0">
                <a:solidFill>
                  <a:srgbClr val="000000"/>
                </a:solidFill>
                <a:latin typeface="Arial" panose="020B0604020202020204" pitchFamily="34" charset="0"/>
              </a:rPr>
              <a:t>Enligt nytt rättsfall </a:t>
            </a:r>
            <a:r>
              <a:rPr lang="sv-SE" sz="1800" u="sng" dirty="0">
                <a:solidFill>
                  <a:srgbClr val="0563C1"/>
                </a:solidFill>
                <a:latin typeface="Arial" panose="020B0604020202020204" pitchFamily="34" charset="0"/>
                <a:hlinkClick r:id="rId3"/>
              </a:rPr>
              <a:t>MÖD P 13869-21.</a:t>
            </a:r>
            <a:r>
              <a:rPr lang="sv-SE" sz="1800" dirty="0">
                <a:solidFill>
                  <a:srgbClr val="333333"/>
                </a:solidFill>
                <a:latin typeface="Arial" panose="020B0604020202020204" pitchFamily="34" charset="0"/>
              </a:rPr>
              <a:t>​ </a:t>
            </a:r>
            <a:r>
              <a:rPr lang="sv-SE" sz="1800" b="0" i="0" u="none" strike="noStrike" dirty="0">
                <a:solidFill>
                  <a:srgbClr val="000000"/>
                </a:solidFill>
                <a:effectLst/>
                <a:latin typeface="Arial" panose="020B0604020202020204" pitchFamily="34" charset="0"/>
              </a:rPr>
              <a:t>ska bruttoarea för </a:t>
            </a:r>
            <a:r>
              <a:rPr lang="sv-SE" sz="1800" b="0" i="0" u="none" strike="noStrike" dirty="0">
                <a:solidFill>
                  <a:srgbClr val="FF0000"/>
                </a:solidFill>
                <a:effectLst/>
                <a:latin typeface="Arial" panose="020B0604020202020204" pitchFamily="34" charset="0"/>
              </a:rPr>
              <a:t>hela tillbyggda volymen beräknas</a:t>
            </a:r>
            <a:endParaRPr lang="sv-SE" dirty="0"/>
          </a:p>
          <a:p>
            <a:pPr marL="0" indent="0">
              <a:buFont typeface="Arial" panose="020B0604020202020204" pitchFamily="34" charse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226783" lvl="1" inden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pic>
        <p:nvPicPr>
          <p:cNvPr id="1028" name="Picture 4">
            <a:extLst>
              <a:ext uri="{FF2B5EF4-FFF2-40B4-BE49-F238E27FC236}">
                <a16:creationId xmlns:a16="http://schemas.microsoft.com/office/drawing/2014/main" id="{43E165FA-8B59-451D-25C0-5DD51E8D0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 y="3188020"/>
            <a:ext cx="11744325"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5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lstStyle/>
          <a:p>
            <a:r>
              <a:rPr lang="sv-SE" dirty="0"/>
              <a:t>Öppenarea OPA</a:t>
            </a:r>
          </a:p>
        </p:txBody>
      </p:sp>
      <p:sp>
        <p:nvSpPr>
          <p:cNvPr id="4" name="Platshållare för innehåll 7">
            <a:extLst>
              <a:ext uri="{FF2B5EF4-FFF2-40B4-BE49-F238E27FC236}">
                <a16:creationId xmlns:a16="http://schemas.microsoft.com/office/drawing/2014/main" id="{AE82BD5D-2543-EB55-13C8-B284DC508613}"/>
              </a:ext>
            </a:extLst>
          </p:cNvPr>
          <p:cNvSpPr txBox="1">
            <a:spLocks noGrp="1"/>
          </p:cNvSpPr>
          <p:nvPr>
            <p:ph idx="11"/>
          </p:nvPr>
        </p:nvSpPr>
        <p:spPr>
          <a:xfrm>
            <a:off x="407988" y="1341437"/>
            <a:ext cx="7473269" cy="4471533"/>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OPA – </a:t>
            </a:r>
            <a:r>
              <a:rPr lang="sv-SE" dirty="0" err="1"/>
              <a:t>mätvärda</a:t>
            </a:r>
            <a:r>
              <a:rPr lang="sv-SE" dirty="0"/>
              <a:t> helt eller delvis öppna areor och byggnadsdelar som begränsas av omslutande byggnadsdelars utsida eller annan angiven begränsning för </a:t>
            </a:r>
            <a:r>
              <a:rPr lang="sv-SE" dirty="0" err="1"/>
              <a:t>mätvärdhet</a:t>
            </a:r>
            <a:r>
              <a:rPr lang="sv-SE" dirty="0"/>
              <a:t>. </a:t>
            </a:r>
          </a:p>
          <a:p>
            <a:pPr marL="226783" lvl="1" indent="0">
              <a:buNone/>
            </a:pPr>
            <a:endParaRPr lang="sv-SE" dirty="0"/>
          </a:p>
          <a:p>
            <a:pPr marL="0" lvl="1" indent="0">
              <a:spcBef>
                <a:spcPts val="600"/>
              </a:spcBef>
              <a:buNone/>
            </a:pPr>
            <a:r>
              <a:rPr lang="sv-SE" sz="2000" dirty="0"/>
              <a:t>OPA aktuellt för:</a:t>
            </a:r>
          </a:p>
          <a:p>
            <a:pPr marL="342900" lvl="1" indent="-342900">
              <a:spcBef>
                <a:spcPts val="600"/>
              </a:spcBef>
            </a:pPr>
            <a:r>
              <a:rPr lang="sv-SE" sz="2000" dirty="0"/>
              <a:t>Planbestämmelser med OPA för byggnader är ovanliga</a:t>
            </a:r>
          </a:p>
          <a:p>
            <a:pPr marL="342900" lvl="1" indent="-342900">
              <a:spcBef>
                <a:spcPts val="600"/>
              </a:spcBef>
            </a:pPr>
            <a:r>
              <a:rPr lang="sv-SE" sz="2000" dirty="0"/>
              <a:t>Taxan brukar omfatta även öppenarea</a:t>
            </a:r>
          </a:p>
          <a:p>
            <a:pPr marL="342900" lvl="1" indent="-342900">
              <a:spcBef>
                <a:spcPts val="600"/>
              </a:spcBef>
            </a:pPr>
            <a:endParaRPr lang="sv-SE" sz="2000" dirty="0"/>
          </a:p>
          <a:p>
            <a:pPr marL="0" lvl="1" indent="0">
              <a:spcBef>
                <a:spcPts val="600"/>
              </a:spcBef>
              <a:buNone/>
            </a:pPr>
            <a:endParaRPr lang="sv-SE" sz="2000" dirty="0"/>
          </a:p>
          <a:p>
            <a:pPr marL="0" lvl="1" indent="0">
              <a:spcBef>
                <a:spcPts val="600"/>
              </a:spcBef>
              <a:buNone/>
            </a:pPr>
            <a:r>
              <a:rPr lang="sv-SE" sz="2000" dirty="0"/>
              <a:t>Attefallstillbyggnad kan inte byggas som en öppen byggnad.</a:t>
            </a:r>
          </a:p>
          <a:p>
            <a:pPr marL="0" lvl="1" indent="0">
              <a:spcBef>
                <a:spcPts val="600"/>
              </a:spcBef>
              <a:buNone/>
            </a:pPr>
            <a:endParaRPr lang="sv-SE" sz="2000"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pic>
        <p:nvPicPr>
          <p:cNvPr id="5" name="Bildobjekt 4">
            <a:extLst>
              <a:ext uri="{FF2B5EF4-FFF2-40B4-BE49-F238E27FC236}">
                <a16:creationId xmlns:a16="http://schemas.microsoft.com/office/drawing/2014/main" id="{C5C98FDA-B19F-5EC4-4BF7-7347317BE44F}"/>
              </a:ext>
            </a:extLst>
          </p:cNvPr>
          <p:cNvPicPr>
            <a:picLocks noChangeAspect="1"/>
          </p:cNvPicPr>
          <p:nvPr/>
        </p:nvPicPr>
        <p:blipFill rotWithShape="1">
          <a:blip r:embed="rId3"/>
          <a:srcRect l="33945" t="16702" r="31331" b="5807"/>
          <a:stretch/>
        </p:blipFill>
        <p:spPr>
          <a:xfrm>
            <a:off x="7773292" y="1045030"/>
            <a:ext cx="4011145" cy="5408158"/>
          </a:xfrm>
          <a:prstGeom prst="rect">
            <a:avLst/>
          </a:prstGeom>
        </p:spPr>
      </p:pic>
    </p:spTree>
    <p:extLst>
      <p:ext uri="{BB962C8B-B14F-4D97-AF65-F5344CB8AC3E}">
        <p14:creationId xmlns:p14="http://schemas.microsoft.com/office/powerpoint/2010/main" val="141596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lstStyle/>
          <a:p>
            <a:r>
              <a:rPr lang="sv-SE" dirty="0"/>
              <a:t>Boarea BOA</a:t>
            </a:r>
          </a:p>
        </p:txBody>
      </p:sp>
      <p:sp>
        <p:nvSpPr>
          <p:cNvPr id="8" name="Platshållare för innehåll 7">
            <a:extLst>
              <a:ext uri="{FF2B5EF4-FFF2-40B4-BE49-F238E27FC236}">
                <a16:creationId xmlns:a16="http://schemas.microsoft.com/office/drawing/2014/main" id="{5C606A64-459A-4CB0-A935-8FE43887FFD0}"/>
              </a:ext>
            </a:extLst>
          </p:cNvPr>
          <p:cNvSpPr>
            <a:spLocks noGrp="1"/>
          </p:cNvSpPr>
          <p:nvPr>
            <p:ph idx="11"/>
          </p:nvPr>
        </p:nvSpPr>
        <p:spPr>
          <a:xfrm>
            <a:off x="407986" y="925802"/>
            <a:ext cx="11348583" cy="5006397"/>
          </a:xfrm>
        </p:spPr>
        <p:txBody>
          <a:bodyPr/>
          <a:lstStyle/>
          <a:p>
            <a:pPr marL="0" indent="0">
              <a:lnSpc>
                <a:spcPct val="150000"/>
              </a:lnSpc>
              <a:buNone/>
            </a:pPr>
            <a:r>
              <a:rPr lang="sv-SE" dirty="0"/>
              <a:t>BOA – ingår i bruksarea BRA som en underkategori, utrymmen ovan mark inrättade för boende</a:t>
            </a:r>
          </a:p>
          <a:p>
            <a:pPr marL="0" indent="0">
              <a:buNone/>
            </a:pPr>
            <a:endParaRPr lang="sv-SE" dirty="0"/>
          </a:p>
          <a:p>
            <a:pPr marL="0" indent="0">
              <a:buNone/>
            </a:pPr>
            <a:r>
              <a:rPr lang="sv-SE" dirty="0"/>
              <a:t>Boarea aktuellt vid:</a:t>
            </a:r>
          </a:p>
          <a:p>
            <a:r>
              <a:rPr lang="sv-SE" dirty="0"/>
              <a:t>Bostadsutformning för bostad med boa ≤ 35 m</a:t>
            </a:r>
            <a:r>
              <a:rPr lang="sv-SE" baseline="30000" dirty="0"/>
              <a:t>2 </a:t>
            </a:r>
            <a:r>
              <a:rPr lang="sv-SE" dirty="0"/>
              <a:t>, &gt; 35 m</a:t>
            </a:r>
            <a:r>
              <a:rPr lang="sv-SE" baseline="30000" dirty="0"/>
              <a:t>2</a:t>
            </a:r>
            <a:r>
              <a:rPr lang="sv-SE" dirty="0"/>
              <a:t> och ≤ 55 m</a:t>
            </a:r>
            <a:r>
              <a:rPr lang="sv-SE" baseline="30000" dirty="0"/>
              <a:t>2</a:t>
            </a:r>
            <a:r>
              <a:rPr lang="sv-SE" dirty="0"/>
              <a:t> och &gt; 55 m</a:t>
            </a:r>
            <a:r>
              <a:rPr lang="sv-SE" baseline="30000" dirty="0"/>
              <a:t>2</a:t>
            </a:r>
            <a:r>
              <a:rPr lang="sv-SE" dirty="0"/>
              <a:t> (3:22 BBR)</a:t>
            </a:r>
          </a:p>
          <a:p>
            <a:r>
              <a:rPr lang="sv-SE" dirty="0"/>
              <a:t>Inredning av bostad på vind med boa ≤ 35 </a:t>
            </a:r>
            <a:r>
              <a:rPr lang="sv-SE" sz="2000" dirty="0"/>
              <a:t>m</a:t>
            </a:r>
            <a:r>
              <a:rPr lang="sv-SE" sz="2000" baseline="30000" dirty="0"/>
              <a:t>2 </a:t>
            </a:r>
            <a:r>
              <a:rPr lang="sv-SE" dirty="0"/>
              <a:t> (8 kap. 7 § PBL)</a:t>
            </a:r>
          </a:p>
          <a:p>
            <a:r>
              <a:rPr lang="sv-SE" dirty="0"/>
              <a:t>Tillåtna bullernivåer för bostad med boa ≤ 35 </a:t>
            </a:r>
            <a:r>
              <a:rPr lang="sv-SE" sz="2000" dirty="0"/>
              <a:t>m</a:t>
            </a:r>
            <a:r>
              <a:rPr lang="sv-SE" sz="2000" baseline="30000" dirty="0"/>
              <a:t>2  </a:t>
            </a:r>
            <a:r>
              <a:rPr lang="sv-SE" dirty="0"/>
              <a:t>(bullerförordningen </a:t>
            </a:r>
            <a:r>
              <a:rPr lang="sv-SE" i="0" dirty="0">
                <a:solidFill>
                  <a:srgbClr val="333333"/>
                </a:solidFill>
                <a:effectLst/>
                <a:latin typeface="Arial" panose="020B0604020202020204" pitchFamily="34" charset="0"/>
              </a:rPr>
              <a:t>2015:216</a:t>
            </a:r>
            <a:r>
              <a:rPr lang="sv-SE" dirty="0"/>
              <a:t>)</a:t>
            </a:r>
          </a:p>
          <a:p>
            <a:endParaRPr lang="sv-SE" dirty="0"/>
          </a:p>
          <a:p>
            <a:endParaRPr lang="sv-SE" dirty="0"/>
          </a:p>
          <a:p>
            <a:endParaRPr lang="sv-SE" dirty="0"/>
          </a:p>
          <a:p>
            <a:pPr marL="0" indent="0">
              <a:buNone/>
            </a:pPr>
            <a:endParaRPr lang="sv-SE" dirty="0"/>
          </a:p>
        </p:txBody>
      </p:sp>
    </p:spTree>
    <p:extLst>
      <p:ext uri="{BB962C8B-B14F-4D97-AF65-F5344CB8AC3E}">
        <p14:creationId xmlns:p14="http://schemas.microsoft.com/office/powerpoint/2010/main" val="426013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lstStyle/>
          <a:p>
            <a:r>
              <a:rPr lang="sv-SE" dirty="0"/>
              <a:t>Boarea BOA – vid vindsinredning</a:t>
            </a:r>
          </a:p>
        </p:txBody>
      </p:sp>
      <p:sp>
        <p:nvSpPr>
          <p:cNvPr id="2" name="Platshållare för innehåll 7">
            <a:extLst>
              <a:ext uri="{FF2B5EF4-FFF2-40B4-BE49-F238E27FC236}">
                <a16:creationId xmlns:a16="http://schemas.microsoft.com/office/drawing/2014/main" id="{4E764C51-53F4-8173-BC15-C1F3C5E5E59B}"/>
              </a:ext>
            </a:extLst>
          </p:cNvPr>
          <p:cNvSpPr txBox="1">
            <a:spLocks/>
          </p:cNvSpPr>
          <p:nvPr/>
        </p:nvSpPr>
        <p:spPr>
          <a:xfrm>
            <a:off x="407988" y="1141772"/>
            <a:ext cx="11376024" cy="5117514"/>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Inredning av vind:</a:t>
            </a:r>
          </a:p>
          <a:p>
            <a:pPr algn="l" rtl="0" fontAlgn="base">
              <a:buFont typeface="Arial" panose="020B0604020202020204" pitchFamily="34" charset="0"/>
              <a:buChar char="•"/>
            </a:pPr>
            <a:r>
              <a:rPr lang="sv-SE" sz="1800" b="0" i="0" u="none" strike="noStrike" dirty="0">
                <a:solidFill>
                  <a:srgbClr val="000000"/>
                </a:solidFill>
                <a:effectLst/>
                <a:latin typeface="Arial" panose="020B0604020202020204" pitchFamily="34" charset="0"/>
              </a:rPr>
              <a:t>Rumshöjd avgör hur stor BOA blir</a:t>
            </a:r>
          </a:p>
          <a:p>
            <a:pPr algn="l" rtl="0" fontAlgn="base">
              <a:buFont typeface="Arial" panose="020B0604020202020204" pitchFamily="34" charset="0"/>
              <a:buChar char="•"/>
            </a:pPr>
            <a:r>
              <a:rPr lang="sv-SE" sz="1800" dirty="0">
                <a:solidFill>
                  <a:srgbClr val="000000"/>
                </a:solidFill>
                <a:latin typeface="Arial" panose="020B0604020202020204" pitchFamily="34" charset="0"/>
              </a:rPr>
              <a:t>Boyta mot snedtak måste byggas enligt ritning</a:t>
            </a:r>
            <a:endParaRPr lang="sv-SE" b="0" i="0" dirty="0">
              <a:solidFill>
                <a:srgbClr val="333333"/>
              </a:solidFill>
              <a:effectLst/>
              <a:latin typeface="Arial" panose="020B0604020202020204" pitchFamily="34" charset="0"/>
            </a:endParaRP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226783" lvl="1" inden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pic>
        <p:nvPicPr>
          <p:cNvPr id="9" name="Bildobjekt 8">
            <a:extLst>
              <a:ext uri="{FF2B5EF4-FFF2-40B4-BE49-F238E27FC236}">
                <a16:creationId xmlns:a16="http://schemas.microsoft.com/office/drawing/2014/main" id="{0C743D93-C0CE-CC61-77EA-3938D363CB8A}"/>
              </a:ext>
            </a:extLst>
          </p:cNvPr>
          <p:cNvPicPr>
            <a:picLocks noChangeAspect="1"/>
          </p:cNvPicPr>
          <p:nvPr/>
        </p:nvPicPr>
        <p:blipFill>
          <a:blip r:embed="rId3"/>
          <a:stretch>
            <a:fillRect/>
          </a:stretch>
        </p:blipFill>
        <p:spPr>
          <a:xfrm>
            <a:off x="2237015" y="2460790"/>
            <a:ext cx="9003640" cy="3623416"/>
          </a:xfrm>
          <a:prstGeom prst="rect">
            <a:avLst/>
          </a:prstGeom>
        </p:spPr>
      </p:pic>
    </p:spTree>
    <p:extLst>
      <p:ext uri="{BB962C8B-B14F-4D97-AF65-F5344CB8AC3E}">
        <p14:creationId xmlns:p14="http://schemas.microsoft.com/office/powerpoint/2010/main" val="207295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7">
            <a:extLst>
              <a:ext uri="{FF2B5EF4-FFF2-40B4-BE49-F238E27FC236}">
                <a16:creationId xmlns:a16="http://schemas.microsoft.com/office/drawing/2014/main" id="{4E764C51-53F4-8173-BC15-C1F3C5E5E59B}"/>
              </a:ext>
            </a:extLst>
          </p:cNvPr>
          <p:cNvSpPr txBox="1">
            <a:spLocks/>
          </p:cNvSpPr>
          <p:nvPr/>
        </p:nvSpPr>
        <p:spPr>
          <a:xfrm>
            <a:off x="423217" y="2067672"/>
            <a:ext cx="5176383" cy="2698590"/>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Bostäder i </a:t>
            </a:r>
            <a:r>
              <a:rPr lang="sv-SE" dirty="0" err="1"/>
              <a:t>souterrängvåning</a:t>
            </a:r>
            <a:endParaRPr lang="sv-SE" dirty="0"/>
          </a:p>
          <a:p>
            <a:pPr algn="l" rtl="0" fontAlgn="base">
              <a:buFont typeface="Arial" panose="020B0604020202020204" pitchFamily="34" charset="0"/>
              <a:buChar char="•"/>
            </a:pPr>
            <a:r>
              <a:rPr lang="sv-SE" sz="1800" b="0" i="0" u="none" strike="noStrike" dirty="0">
                <a:solidFill>
                  <a:srgbClr val="000000"/>
                </a:solidFill>
                <a:effectLst/>
                <a:latin typeface="Arial" panose="020B0604020202020204" pitchFamily="34" charset="0"/>
              </a:rPr>
              <a:t>Bostaden har total yta 49 m</a:t>
            </a:r>
            <a:r>
              <a:rPr lang="sv-SE" sz="1800" baseline="30000" dirty="0"/>
              <a:t>2</a:t>
            </a:r>
            <a:r>
              <a:rPr lang="sv-SE" sz="1800" b="0" i="0" u="none" strike="noStrike" dirty="0">
                <a:solidFill>
                  <a:srgbClr val="000000"/>
                </a:solidFill>
                <a:effectLst/>
                <a:latin typeface="Arial" panose="020B0604020202020204" pitchFamily="34" charset="0"/>
              </a:rPr>
              <a:t> men BOA är bara 34 m</a:t>
            </a:r>
            <a:r>
              <a:rPr lang="sv-SE" sz="1800" baseline="30000" dirty="0"/>
              <a:t>2</a:t>
            </a:r>
            <a:r>
              <a:rPr lang="sv-SE" sz="1800" b="0" i="0" u="none" strike="noStrike" dirty="0">
                <a:solidFill>
                  <a:srgbClr val="000000"/>
                </a:solidFill>
                <a:effectLst/>
                <a:latin typeface="Arial" panose="020B0604020202020204" pitchFamily="34" charset="0"/>
              </a:rPr>
              <a:t>.</a:t>
            </a:r>
          </a:p>
          <a:p>
            <a:pPr fontAlgn="base"/>
            <a:r>
              <a:rPr lang="sv-SE" sz="1800" dirty="0">
                <a:solidFill>
                  <a:srgbClr val="000000"/>
                </a:solidFill>
                <a:latin typeface="Arial" panose="020B0604020202020204" pitchFamily="34" charset="0"/>
              </a:rPr>
              <a:t>Bostadsutformningskrav för bostad upp till 35 m</a:t>
            </a:r>
            <a:r>
              <a:rPr lang="sv-SE" sz="1800" baseline="30000" dirty="0"/>
              <a:t>2</a:t>
            </a:r>
            <a:r>
              <a:rPr lang="sv-SE" sz="1800" dirty="0">
                <a:solidFill>
                  <a:srgbClr val="000000"/>
                </a:solidFill>
                <a:latin typeface="Arial" panose="020B0604020202020204" pitchFamily="34" charset="0"/>
              </a:rPr>
              <a:t> gäller.</a:t>
            </a:r>
          </a:p>
          <a:p>
            <a:pPr fontAlgn="base"/>
            <a:r>
              <a:rPr lang="sv-SE" sz="1800" dirty="0">
                <a:solidFill>
                  <a:srgbClr val="000000"/>
                </a:solidFill>
                <a:latin typeface="Arial" panose="020B0604020202020204" pitchFamily="34" charset="0"/>
              </a:rPr>
              <a:t>Tillåten ekvivalent ljudnivå vid bostadens fasad är 65 dBA.</a:t>
            </a:r>
          </a:p>
          <a:p>
            <a:pPr marL="0" indent="0">
              <a:buNone/>
            </a:pPr>
            <a:endParaRPr lang="sv-SE" dirty="0"/>
          </a:p>
          <a:p>
            <a:pPr marL="0" indent="0">
              <a:buNone/>
            </a:pPr>
            <a:endParaRPr lang="sv-SE" dirty="0"/>
          </a:p>
          <a:p>
            <a:pPr marL="0" indent="0">
              <a:buNone/>
            </a:pPr>
            <a:endParaRPr lang="sv-SE" dirty="0"/>
          </a:p>
          <a:p>
            <a:pPr marL="0" indent="0">
              <a:buNone/>
            </a:pPr>
            <a:endParaRPr lang="sv-SE" sz="1800" dirty="0">
              <a:solidFill>
                <a:srgbClr val="000000"/>
              </a:solidFill>
              <a:latin typeface="Arial" panose="020B0604020202020204" pitchFamily="34" charset="0"/>
            </a:endParaRPr>
          </a:p>
          <a:p>
            <a:pPr marL="0" inden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226783" lvl="1" inden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pic>
        <p:nvPicPr>
          <p:cNvPr id="4" name="Bildobjekt 3">
            <a:extLst>
              <a:ext uri="{FF2B5EF4-FFF2-40B4-BE49-F238E27FC236}">
                <a16:creationId xmlns:a16="http://schemas.microsoft.com/office/drawing/2014/main" id="{424884DA-2F05-6707-3F70-CC729AB39773}"/>
              </a:ext>
            </a:extLst>
          </p:cNvPr>
          <p:cNvPicPr>
            <a:picLocks noChangeAspect="1"/>
          </p:cNvPicPr>
          <p:nvPr/>
        </p:nvPicPr>
        <p:blipFill rotWithShape="1">
          <a:blip r:embed="rId3"/>
          <a:srcRect l="19122" t="-1128" r="-1731" b="1128"/>
          <a:stretch/>
        </p:blipFill>
        <p:spPr>
          <a:xfrm>
            <a:off x="6096000" y="771478"/>
            <a:ext cx="6028586" cy="5772290"/>
          </a:xfrm>
          <a:prstGeom prst="rect">
            <a:avLst/>
          </a:prstGeom>
          <a:ln>
            <a:noFill/>
          </a:ln>
        </p:spPr>
      </p:pic>
      <p:sp>
        <p:nvSpPr>
          <p:cNvPr id="5" name="textruta 4">
            <a:extLst>
              <a:ext uri="{FF2B5EF4-FFF2-40B4-BE49-F238E27FC236}">
                <a16:creationId xmlns:a16="http://schemas.microsoft.com/office/drawing/2014/main" id="{D2E2FA7B-7AD8-2FB0-3005-D535F63C03A5}"/>
              </a:ext>
            </a:extLst>
          </p:cNvPr>
          <p:cNvSpPr txBox="1"/>
          <p:nvPr/>
        </p:nvSpPr>
        <p:spPr>
          <a:xfrm>
            <a:off x="10375006" y="4119931"/>
            <a:ext cx="956766" cy="646331"/>
          </a:xfrm>
          <a:prstGeom prst="rect">
            <a:avLst/>
          </a:prstGeom>
          <a:noFill/>
        </p:spPr>
        <p:txBody>
          <a:bodyPr wrap="square" rtlCol="0">
            <a:spAutoFit/>
          </a:bodyPr>
          <a:lstStyle/>
          <a:p>
            <a:r>
              <a:rPr lang="sv-SE" dirty="0">
                <a:solidFill>
                  <a:srgbClr val="FF0000"/>
                </a:solidFill>
              </a:rPr>
              <a:t>BIA   15 m</a:t>
            </a:r>
            <a:r>
              <a:rPr lang="sv-SE" baseline="30000" dirty="0">
                <a:solidFill>
                  <a:srgbClr val="FF0000"/>
                </a:solidFill>
              </a:rPr>
              <a:t>2</a:t>
            </a:r>
          </a:p>
        </p:txBody>
      </p:sp>
      <p:sp>
        <p:nvSpPr>
          <p:cNvPr id="6" name="textruta 5">
            <a:extLst>
              <a:ext uri="{FF2B5EF4-FFF2-40B4-BE49-F238E27FC236}">
                <a16:creationId xmlns:a16="http://schemas.microsoft.com/office/drawing/2014/main" id="{76CF96B4-9CB4-B367-0234-6C152A8228CC}"/>
              </a:ext>
            </a:extLst>
          </p:cNvPr>
          <p:cNvSpPr txBox="1"/>
          <p:nvPr/>
        </p:nvSpPr>
        <p:spPr>
          <a:xfrm>
            <a:off x="10415534" y="2381616"/>
            <a:ext cx="956766" cy="646331"/>
          </a:xfrm>
          <a:prstGeom prst="rect">
            <a:avLst/>
          </a:prstGeom>
          <a:noFill/>
        </p:spPr>
        <p:txBody>
          <a:bodyPr wrap="square" rtlCol="0">
            <a:spAutoFit/>
          </a:bodyPr>
          <a:lstStyle/>
          <a:p>
            <a:r>
              <a:rPr lang="sv-SE" dirty="0">
                <a:solidFill>
                  <a:srgbClr val="FF0000"/>
                </a:solidFill>
              </a:rPr>
              <a:t>BOA   34 m</a:t>
            </a:r>
            <a:r>
              <a:rPr lang="sv-SE" baseline="30000" dirty="0">
                <a:solidFill>
                  <a:srgbClr val="FF0000"/>
                </a:solidFill>
              </a:rPr>
              <a:t>2</a:t>
            </a:r>
          </a:p>
        </p:txBody>
      </p:sp>
      <p:cxnSp>
        <p:nvCxnSpPr>
          <p:cNvPr id="10" name="Rak koppling 9">
            <a:extLst>
              <a:ext uri="{FF2B5EF4-FFF2-40B4-BE49-F238E27FC236}">
                <a16:creationId xmlns:a16="http://schemas.microsoft.com/office/drawing/2014/main" id="{E5F105D3-C9BC-068A-5D36-9D1484DEC9A3}"/>
              </a:ext>
            </a:extLst>
          </p:cNvPr>
          <p:cNvCxnSpPr>
            <a:cxnSpLocks/>
          </p:cNvCxnSpPr>
          <p:nvPr/>
        </p:nvCxnSpPr>
        <p:spPr>
          <a:xfrm>
            <a:off x="9187543" y="1698171"/>
            <a:ext cx="251868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033E876C-C79A-6F83-5BBC-54D05E9CFA8F}"/>
              </a:ext>
            </a:extLst>
          </p:cNvPr>
          <p:cNvCxnSpPr/>
          <p:nvPr/>
        </p:nvCxnSpPr>
        <p:spPr>
          <a:xfrm>
            <a:off x="9187543" y="1698171"/>
            <a:ext cx="0" cy="14369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7D9E56A-1434-6249-48AF-FE906D2A6641}"/>
              </a:ext>
            </a:extLst>
          </p:cNvPr>
          <p:cNvCxnSpPr>
            <a:cxnSpLocks/>
          </p:cNvCxnSpPr>
          <p:nvPr/>
        </p:nvCxnSpPr>
        <p:spPr>
          <a:xfrm>
            <a:off x="10415534" y="6259286"/>
            <a:ext cx="87570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49EB59FE-4954-6478-4C64-7892688242BA}"/>
              </a:ext>
            </a:extLst>
          </p:cNvPr>
          <p:cNvCxnSpPr>
            <a:cxnSpLocks/>
          </p:cNvCxnSpPr>
          <p:nvPr/>
        </p:nvCxnSpPr>
        <p:spPr>
          <a:xfrm flipH="1">
            <a:off x="11291243" y="1698171"/>
            <a:ext cx="414982" cy="45611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A0B10C34-79F4-63CB-800A-AF8B25D4F26B}"/>
              </a:ext>
            </a:extLst>
          </p:cNvPr>
          <p:cNvCxnSpPr>
            <a:cxnSpLocks/>
          </p:cNvCxnSpPr>
          <p:nvPr/>
        </p:nvCxnSpPr>
        <p:spPr>
          <a:xfrm flipV="1">
            <a:off x="10415534" y="4626429"/>
            <a:ext cx="0" cy="163285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E5ADEDD7-A512-09F7-8964-38E02E7D0599}"/>
              </a:ext>
            </a:extLst>
          </p:cNvPr>
          <p:cNvCxnSpPr/>
          <p:nvPr/>
        </p:nvCxnSpPr>
        <p:spPr>
          <a:xfrm flipH="1">
            <a:off x="9187543" y="4626429"/>
            <a:ext cx="1227991"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CDC31646-BDBF-05EF-6C2A-3E52D02FF8B7}"/>
              </a:ext>
            </a:extLst>
          </p:cNvPr>
          <p:cNvCxnSpPr/>
          <p:nvPr/>
        </p:nvCxnSpPr>
        <p:spPr>
          <a:xfrm flipV="1">
            <a:off x="9222275" y="4020514"/>
            <a:ext cx="0" cy="6059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625C6EE8-D866-775E-E0A9-826FCB5BEFA7}"/>
              </a:ext>
            </a:extLst>
          </p:cNvPr>
          <p:cNvCxnSpPr/>
          <p:nvPr/>
        </p:nvCxnSpPr>
        <p:spPr>
          <a:xfrm>
            <a:off x="9222275" y="4020514"/>
            <a:ext cx="224153"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DE7C0FE2-9EB2-85A5-517F-D87880AA8E17}"/>
              </a:ext>
            </a:extLst>
          </p:cNvPr>
          <p:cNvCxnSpPr/>
          <p:nvPr/>
        </p:nvCxnSpPr>
        <p:spPr>
          <a:xfrm flipV="1">
            <a:off x="9446428" y="3135086"/>
            <a:ext cx="0" cy="88542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68424444-2389-8C1B-6BB3-D00EF01F67CE}"/>
              </a:ext>
            </a:extLst>
          </p:cNvPr>
          <p:cNvCxnSpPr/>
          <p:nvPr/>
        </p:nvCxnSpPr>
        <p:spPr>
          <a:xfrm>
            <a:off x="9187543" y="3135086"/>
            <a:ext cx="25888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lstStyle/>
          <a:p>
            <a:r>
              <a:rPr lang="sv-SE" dirty="0"/>
              <a:t>Boarea BOA – i </a:t>
            </a:r>
            <a:r>
              <a:rPr lang="sv-SE" dirty="0" err="1"/>
              <a:t>souterrängvåning</a:t>
            </a:r>
            <a:endParaRPr lang="sv-SE" dirty="0"/>
          </a:p>
        </p:txBody>
      </p:sp>
    </p:spTree>
    <p:extLst>
      <p:ext uri="{BB962C8B-B14F-4D97-AF65-F5344CB8AC3E}">
        <p14:creationId xmlns:p14="http://schemas.microsoft.com/office/powerpoint/2010/main" val="407411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p:txBody>
          <a:bodyPr>
            <a:normAutofit/>
          </a:bodyPr>
          <a:lstStyle/>
          <a:p>
            <a:r>
              <a:rPr lang="sv-SE" dirty="0"/>
              <a:t>Plan, våningsplan, källare eller vind</a:t>
            </a:r>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15</a:t>
            </a:fld>
            <a:endParaRPr lang="sv-SE"/>
          </a:p>
        </p:txBody>
      </p:sp>
      <p:pic>
        <p:nvPicPr>
          <p:cNvPr id="6" name="Bildobjekt 5">
            <a:extLst>
              <a:ext uri="{FF2B5EF4-FFF2-40B4-BE49-F238E27FC236}">
                <a16:creationId xmlns:a16="http://schemas.microsoft.com/office/drawing/2014/main" id="{30D004EA-CEC1-5443-0F4B-A3B23568EE7D}"/>
              </a:ext>
            </a:extLst>
          </p:cNvPr>
          <p:cNvPicPr>
            <a:picLocks noChangeAspect="1"/>
          </p:cNvPicPr>
          <p:nvPr/>
        </p:nvPicPr>
        <p:blipFill>
          <a:blip r:embed="rId3"/>
          <a:stretch>
            <a:fillRect/>
          </a:stretch>
        </p:blipFill>
        <p:spPr>
          <a:xfrm>
            <a:off x="502247" y="1141772"/>
            <a:ext cx="10633753" cy="5080571"/>
          </a:xfrm>
          <a:prstGeom prst="rect">
            <a:avLst/>
          </a:prstGeom>
        </p:spPr>
      </p:pic>
      <p:sp>
        <p:nvSpPr>
          <p:cNvPr id="3" name="Platshållare för innehåll 7">
            <a:extLst>
              <a:ext uri="{FF2B5EF4-FFF2-40B4-BE49-F238E27FC236}">
                <a16:creationId xmlns:a16="http://schemas.microsoft.com/office/drawing/2014/main" id="{A5656471-E7E2-FCE4-ABDB-9580495703F0}"/>
              </a:ext>
            </a:extLst>
          </p:cNvPr>
          <p:cNvSpPr txBox="1">
            <a:spLocks/>
          </p:cNvSpPr>
          <p:nvPr/>
        </p:nvSpPr>
        <p:spPr>
          <a:xfrm>
            <a:off x="1767846" y="5314170"/>
            <a:ext cx="6338924" cy="675663"/>
          </a:xfrm>
          <a:prstGeom prst="rect">
            <a:avLst/>
          </a:prstGeom>
          <a:solidFill>
            <a:schemeClr val="bg2">
              <a:lumMod val="40000"/>
              <a:lumOff val="60000"/>
            </a:schemeClr>
          </a:solidFill>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sz="200" dirty="0">
              <a:solidFill>
                <a:srgbClr val="0070C0"/>
              </a:solidFill>
            </a:endParaRPr>
          </a:p>
          <a:p>
            <a:pPr marL="0" indent="0" algn="ctr">
              <a:buFont typeface="Arial" panose="020B0604020202020204" pitchFamily="34" charset="0"/>
              <a:buNone/>
            </a:pPr>
            <a:r>
              <a:rPr lang="sv-SE" dirty="0"/>
              <a:t>Hur många plan eller våningsplan har huskropparna?</a:t>
            </a:r>
            <a:endParaRPr lang="sv-SE" sz="2000" dirty="0"/>
          </a:p>
          <a:p>
            <a:pPr marL="0" lvl="1" indent="0">
              <a:spcBef>
                <a:spcPts val="600"/>
              </a:spcBef>
              <a:buNone/>
            </a:pPr>
            <a:endParaRPr lang="sv-SE" sz="2000" dirty="0"/>
          </a:p>
          <a:p>
            <a:pPr marL="0" lvl="1" indent="0">
              <a:spcBef>
                <a:spcPts val="600"/>
              </a:spcBef>
              <a:buFont typeface="Arial" panose="020B0604020202020204" pitchFamily="34" charset="0"/>
              <a:buNone/>
            </a:pPr>
            <a:endParaRPr lang="sv-SE" sz="2000" dirty="0"/>
          </a:p>
          <a:p>
            <a:pPr marL="0" lvl="1" indent="0">
              <a:spcBef>
                <a:spcPts val="600"/>
              </a:spcBef>
              <a:buFont typeface="Arial" panose="020B0604020202020204" pitchFamily="34" charset="0"/>
              <a:buNone/>
            </a:pPr>
            <a:endParaRPr lang="sv-SE" sz="2000"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spTree>
    <p:extLst>
      <p:ext uri="{BB962C8B-B14F-4D97-AF65-F5344CB8AC3E}">
        <p14:creationId xmlns:p14="http://schemas.microsoft.com/office/powerpoint/2010/main" val="179545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a:xfrm>
            <a:off x="322193" y="328257"/>
            <a:ext cx="5239755" cy="736959"/>
          </a:xfrm>
        </p:spPr>
        <p:txBody>
          <a:bodyPr/>
          <a:lstStyle/>
          <a:p>
            <a:r>
              <a:rPr lang="sv-SE" dirty="0"/>
              <a:t>Antal plan i en byggnad</a:t>
            </a:r>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16</a:t>
            </a:fld>
            <a:endParaRPr lang="sv-SE"/>
          </a:p>
        </p:txBody>
      </p:sp>
      <p:pic>
        <p:nvPicPr>
          <p:cNvPr id="11" name="Platshållare för innehåll 10">
            <a:extLst>
              <a:ext uri="{FF2B5EF4-FFF2-40B4-BE49-F238E27FC236}">
                <a16:creationId xmlns:a16="http://schemas.microsoft.com/office/drawing/2014/main" id="{1612E386-B660-543D-3C22-7CF4A23598E2}"/>
              </a:ext>
            </a:extLst>
          </p:cNvPr>
          <p:cNvPicPr>
            <a:picLocks noGrp="1" noChangeAspect="1"/>
          </p:cNvPicPr>
          <p:nvPr>
            <p:ph idx="11"/>
          </p:nvPr>
        </p:nvPicPr>
        <p:blipFill>
          <a:blip r:embed="rId3"/>
          <a:stretch>
            <a:fillRect/>
          </a:stretch>
        </p:blipFill>
        <p:spPr>
          <a:xfrm>
            <a:off x="5214435" y="651704"/>
            <a:ext cx="3512757" cy="5725247"/>
          </a:xfrm>
        </p:spPr>
      </p:pic>
      <p:sp>
        <p:nvSpPr>
          <p:cNvPr id="19" name="Höger klammerparentes 18">
            <a:extLst>
              <a:ext uri="{FF2B5EF4-FFF2-40B4-BE49-F238E27FC236}">
                <a16:creationId xmlns:a16="http://schemas.microsoft.com/office/drawing/2014/main" id="{96778C6F-AC94-4793-7205-F82E622ECAD7}"/>
              </a:ext>
            </a:extLst>
          </p:cNvPr>
          <p:cNvSpPr/>
          <p:nvPr/>
        </p:nvSpPr>
        <p:spPr>
          <a:xfrm rot="10800000">
            <a:off x="4572094" y="1142999"/>
            <a:ext cx="979715" cy="4910465"/>
          </a:xfrm>
          <a:prstGeom prst="rightBrace">
            <a:avLst>
              <a:gd name="adj1" fmla="val 8333"/>
              <a:gd name="adj2" fmla="val 630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textruta 2">
            <a:extLst>
              <a:ext uri="{FF2B5EF4-FFF2-40B4-BE49-F238E27FC236}">
                <a16:creationId xmlns:a16="http://schemas.microsoft.com/office/drawing/2014/main" id="{A3C97865-E0A5-25BF-3C56-980E2B5C89AC}"/>
              </a:ext>
            </a:extLst>
          </p:cNvPr>
          <p:cNvSpPr txBox="1"/>
          <p:nvPr/>
        </p:nvSpPr>
        <p:spPr>
          <a:xfrm>
            <a:off x="1049344" y="2683330"/>
            <a:ext cx="4060105" cy="830997"/>
          </a:xfrm>
          <a:prstGeom prst="rect">
            <a:avLst/>
          </a:prstGeom>
          <a:noFill/>
        </p:spPr>
        <p:txBody>
          <a:bodyPr wrap="square" rtlCol="0">
            <a:spAutoFit/>
          </a:bodyPr>
          <a:lstStyle/>
          <a:p>
            <a:r>
              <a:rPr lang="sv-SE" sz="1600" dirty="0"/>
              <a:t>antal plan =	summan av alla </a:t>
            </a:r>
          </a:p>
          <a:p>
            <a:r>
              <a:rPr lang="sv-SE" sz="1600" dirty="0"/>
              <a:t>			källarplan, våningsplan </a:t>
            </a:r>
          </a:p>
          <a:p>
            <a:r>
              <a:rPr lang="sv-SE" sz="1600" dirty="0"/>
              <a:t>			och vindsplan (1:6 BBR)</a:t>
            </a:r>
          </a:p>
        </p:txBody>
      </p:sp>
      <p:sp>
        <p:nvSpPr>
          <p:cNvPr id="14" name="textruta 13">
            <a:extLst>
              <a:ext uri="{FF2B5EF4-FFF2-40B4-BE49-F238E27FC236}">
                <a16:creationId xmlns:a16="http://schemas.microsoft.com/office/drawing/2014/main" id="{9B4FEEB3-1C34-2221-91AC-AF0AB92F1A3C}"/>
              </a:ext>
            </a:extLst>
          </p:cNvPr>
          <p:cNvSpPr txBox="1"/>
          <p:nvPr/>
        </p:nvSpPr>
        <p:spPr>
          <a:xfrm>
            <a:off x="407002" y="4699456"/>
            <a:ext cx="4807434" cy="338554"/>
          </a:xfrm>
          <a:prstGeom prst="rect">
            <a:avLst/>
          </a:prstGeom>
          <a:noFill/>
        </p:spPr>
        <p:txBody>
          <a:bodyPr wrap="square" rtlCol="0">
            <a:spAutoFit/>
          </a:bodyPr>
          <a:lstStyle/>
          <a:p>
            <a:r>
              <a:rPr lang="sv-SE" sz="1600" dirty="0"/>
              <a:t>är entresolvåningen ett våningsplan?</a:t>
            </a:r>
          </a:p>
        </p:txBody>
      </p:sp>
      <p:sp>
        <p:nvSpPr>
          <p:cNvPr id="15" name="textruta 14">
            <a:extLst>
              <a:ext uri="{FF2B5EF4-FFF2-40B4-BE49-F238E27FC236}">
                <a16:creationId xmlns:a16="http://schemas.microsoft.com/office/drawing/2014/main" id="{E48281DA-BDB0-E789-AA27-388386B453B1}"/>
              </a:ext>
            </a:extLst>
          </p:cNvPr>
          <p:cNvSpPr txBox="1"/>
          <p:nvPr/>
        </p:nvSpPr>
        <p:spPr>
          <a:xfrm>
            <a:off x="494016" y="5267687"/>
            <a:ext cx="4078077" cy="830997"/>
          </a:xfrm>
          <a:prstGeom prst="rect">
            <a:avLst/>
          </a:prstGeom>
          <a:noFill/>
          <a:ln w="6350">
            <a:solidFill>
              <a:schemeClr val="accent4">
                <a:lumMod val="75000"/>
              </a:schemeClr>
            </a:solidFill>
          </a:ln>
        </p:spPr>
        <p:txBody>
          <a:bodyPr wrap="square" rtlCol="0">
            <a:spAutoFit/>
          </a:bodyPr>
          <a:lstStyle/>
          <a:p>
            <a:r>
              <a:rPr lang="sv-SE" sz="1600" dirty="0"/>
              <a:t>En entresolvåning är en extra våning inom övre delen av en våning med stor rumshöjd våningsplan (TNC 94).</a:t>
            </a:r>
          </a:p>
        </p:txBody>
      </p:sp>
      <p:pic>
        <p:nvPicPr>
          <p:cNvPr id="20" name="Bildobjekt 19">
            <a:extLst>
              <a:ext uri="{FF2B5EF4-FFF2-40B4-BE49-F238E27FC236}">
                <a16:creationId xmlns:a16="http://schemas.microsoft.com/office/drawing/2014/main" id="{01E2E61F-B848-95B7-008A-6E2F837DB908}"/>
              </a:ext>
            </a:extLst>
          </p:cNvPr>
          <p:cNvPicPr>
            <a:picLocks noChangeAspect="1"/>
          </p:cNvPicPr>
          <p:nvPr/>
        </p:nvPicPr>
        <p:blipFill rotWithShape="1">
          <a:blip r:embed="rId4">
            <a:extLst>
              <a:ext uri="{28A0092B-C50C-407E-A947-70E740481C1C}">
                <a14:useLocalDpi xmlns:a14="http://schemas.microsoft.com/office/drawing/2010/main" val="0"/>
              </a:ext>
            </a:extLst>
          </a:blip>
          <a:srcRect r="31574"/>
          <a:stretch/>
        </p:blipFill>
        <p:spPr>
          <a:xfrm>
            <a:off x="8510298" y="4249357"/>
            <a:ext cx="2443649" cy="2021029"/>
          </a:xfrm>
          <a:prstGeom prst="rect">
            <a:avLst/>
          </a:prstGeom>
        </p:spPr>
      </p:pic>
      <p:sp>
        <p:nvSpPr>
          <p:cNvPr id="23" name="textruta 22">
            <a:extLst>
              <a:ext uri="{FF2B5EF4-FFF2-40B4-BE49-F238E27FC236}">
                <a16:creationId xmlns:a16="http://schemas.microsoft.com/office/drawing/2014/main" id="{78EF03B1-09A5-B866-815F-1862C33BBEEB}"/>
              </a:ext>
            </a:extLst>
          </p:cNvPr>
          <p:cNvSpPr txBox="1"/>
          <p:nvPr/>
        </p:nvSpPr>
        <p:spPr>
          <a:xfrm>
            <a:off x="9171866" y="5078535"/>
            <a:ext cx="198707" cy="276999"/>
          </a:xfrm>
          <a:prstGeom prst="rect">
            <a:avLst/>
          </a:prstGeom>
          <a:noFill/>
        </p:spPr>
        <p:txBody>
          <a:bodyPr wrap="square" rtlCol="0">
            <a:spAutoFit/>
          </a:bodyPr>
          <a:lstStyle/>
          <a:p>
            <a:r>
              <a:rPr lang="sv-SE" sz="1200" dirty="0"/>
              <a:t>3</a:t>
            </a:r>
          </a:p>
        </p:txBody>
      </p:sp>
      <p:sp>
        <p:nvSpPr>
          <p:cNvPr id="24" name="textruta 23">
            <a:extLst>
              <a:ext uri="{FF2B5EF4-FFF2-40B4-BE49-F238E27FC236}">
                <a16:creationId xmlns:a16="http://schemas.microsoft.com/office/drawing/2014/main" id="{6186B3F6-BA9D-AAC8-CB74-5C08E555283E}"/>
              </a:ext>
            </a:extLst>
          </p:cNvPr>
          <p:cNvSpPr txBox="1"/>
          <p:nvPr/>
        </p:nvSpPr>
        <p:spPr>
          <a:xfrm>
            <a:off x="9181502" y="4727962"/>
            <a:ext cx="198707" cy="276999"/>
          </a:xfrm>
          <a:prstGeom prst="rect">
            <a:avLst/>
          </a:prstGeom>
          <a:noFill/>
        </p:spPr>
        <p:txBody>
          <a:bodyPr wrap="square" rtlCol="0">
            <a:spAutoFit/>
          </a:bodyPr>
          <a:lstStyle/>
          <a:p>
            <a:r>
              <a:rPr lang="sv-SE" sz="1200" dirty="0"/>
              <a:t>4</a:t>
            </a:r>
          </a:p>
        </p:txBody>
      </p:sp>
      <p:sp>
        <p:nvSpPr>
          <p:cNvPr id="25" name="textruta 24">
            <a:extLst>
              <a:ext uri="{FF2B5EF4-FFF2-40B4-BE49-F238E27FC236}">
                <a16:creationId xmlns:a16="http://schemas.microsoft.com/office/drawing/2014/main" id="{91D3BDBF-0E8E-2AF7-287D-3C52847CCDD5}"/>
              </a:ext>
            </a:extLst>
          </p:cNvPr>
          <p:cNvSpPr txBox="1"/>
          <p:nvPr/>
        </p:nvSpPr>
        <p:spPr>
          <a:xfrm>
            <a:off x="9181502" y="4364735"/>
            <a:ext cx="198707" cy="276999"/>
          </a:xfrm>
          <a:prstGeom prst="rect">
            <a:avLst/>
          </a:prstGeom>
          <a:noFill/>
        </p:spPr>
        <p:txBody>
          <a:bodyPr wrap="square" rtlCol="0">
            <a:spAutoFit/>
          </a:bodyPr>
          <a:lstStyle/>
          <a:p>
            <a:r>
              <a:rPr lang="sv-SE" sz="1200" dirty="0"/>
              <a:t>5</a:t>
            </a:r>
          </a:p>
        </p:txBody>
      </p:sp>
      <p:sp>
        <p:nvSpPr>
          <p:cNvPr id="26" name="textruta 25">
            <a:extLst>
              <a:ext uri="{FF2B5EF4-FFF2-40B4-BE49-F238E27FC236}">
                <a16:creationId xmlns:a16="http://schemas.microsoft.com/office/drawing/2014/main" id="{20D0C529-7C17-464E-69A6-95DA978C62A9}"/>
              </a:ext>
            </a:extLst>
          </p:cNvPr>
          <p:cNvSpPr txBox="1"/>
          <p:nvPr/>
        </p:nvSpPr>
        <p:spPr>
          <a:xfrm>
            <a:off x="8786767" y="2746681"/>
            <a:ext cx="2783583" cy="1077218"/>
          </a:xfrm>
          <a:prstGeom prst="rect">
            <a:avLst/>
          </a:prstGeom>
          <a:noFill/>
          <a:ln w="6350">
            <a:solidFill>
              <a:schemeClr val="accent4">
                <a:lumMod val="75000"/>
              </a:schemeClr>
            </a:solidFill>
          </a:ln>
        </p:spPr>
        <p:txBody>
          <a:bodyPr wrap="square" rtlCol="0">
            <a:spAutoFit/>
          </a:bodyPr>
          <a:lstStyle/>
          <a:p>
            <a:r>
              <a:rPr lang="sv-SE" sz="1600" dirty="0"/>
              <a:t>En entresolvåning betraktas som ett våningsplan </a:t>
            </a:r>
            <a:r>
              <a:rPr lang="sv-SE" sz="1600" dirty="0" err="1"/>
              <a:t>bl</a:t>
            </a:r>
            <a:r>
              <a:rPr lang="sv-SE" sz="1600" dirty="0"/>
              <a:t> a om det är synligt utifrån som en våning. </a:t>
            </a:r>
            <a:r>
              <a:rPr lang="sv-SE" sz="1200" dirty="0"/>
              <a:t>(MÖD P 3491-22)</a:t>
            </a:r>
          </a:p>
        </p:txBody>
      </p:sp>
      <p:sp>
        <p:nvSpPr>
          <p:cNvPr id="27" name="Pil: nedåt 26">
            <a:extLst>
              <a:ext uri="{FF2B5EF4-FFF2-40B4-BE49-F238E27FC236}">
                <a16:creationId xmlns:a16="http://schemas.microsoft.com/office/drawing/2014/main" id="{C3213606-4098-0E79-36A1-2952D174F6E7}"/>
              </a:ext>
            </a:extLst>
          </p:cNvPr>
          <p:cNvSpPr/>
          <p:nvPr/>
        </p:nvSpPr>
        <p:spPr>
          <a:xfrm>
            <a:off x="9677294" y="3823898"/>
            <a:ext cx="198707" cy="943811"/>
          </a:xfrm>
          <a:prstGeom prst="down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8" name="Pil: höger 27">
            <a:extLst>
              <a:ext uri="{FF2B5EF4-FFF2-40B4-BE49-F238E27FC236}">
                <a16:creationId xmlns:a16="http://schemas.microsoft.com/office/drawing/2014/main" id="{4F4916F3-8D9D-1DE7-B2AB-AC7518567917}"/>
              </a:ext>
            </a:extLst>
          </p:cNvPr>
          <p:cNvSpPr/>
          <p:nvPr/>
        </p:nvSpPr>
        <p:spPr>
          <a:xfrm flipV="1">
            <a:off x="4084320" y="4777239"/>
            <a:ext cx="1737043" cy="182988"/>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9" name="Rektangel 28">
            <a:extLst>
              <a:ext uri="{FF2B5EF4-FFF2-40B4-BE49-F238E27FC236}">
                <a16:creationId xmlns:a16="http://schemas.microsoft.com/office/drawing/2014/main" id="{F76BD3F0-5C7E-4BB4-DF01-7C4CEE62B5FE}"/>
              </a:ext>
            </a:extLst>
          </p:cNvPr>
          <p:cNvSpPr/>
          <p:nvPr/>
        </p:nvSpPr>
        <p:spPr>
          <a:xfrm>
            <a:off x="8080412" y="651704"/>
            <a:ext cx="535138" cy="5554592"/>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30" name="Rektangel 29">
            <a:extLst>
              <a:ext uri="{FF2B5EF4-FFF2-40B4-BE49-F238E27FC236}">
                <a16:creationId xmlns:a16="http://schemas.microsoft.com/office/drawing/2014/main" id="{1ABDCEC7-0E25-302F-A030-78A8B4E3B0A9}"/>
              </a:ext>
            </a:extLst>
          </p:cNvPr>
          <p:cNvSpPr/>
          <p:nvPr/>
        </p:nvSpPr>
        <p:spPr>
          <a:xfrm>
            <a:off x="6826250" y="651704"/>
            <a:ext cx="1270000" cy="107121"/>
          </a:xfrm>
          <a:prstGeom prst="rect">
            <a:avLst/>
          </a:prstGeom>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81343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a:xfrm>
            <a:off x="491115" y="388507"/>
            <a:ext cx="9170279" cy="736959"/>
          </a:xfrm>
        </p:spPr>
        <p:txBody>
          <a:bodyPr/>
          <a:lstStyle/>
          <a:p>
            <a:r>
              <a:rPr lang="sv-SE" dirty="0"/>
              <a:t>Plan</a:t>
            </a:r>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17</a:t>
            </a:fld>
            <a:endParaRPr lang="sv-SE"/>
          </a:p>
        </p:txBody>
      </p:sp>
      <p:sp>
        <p:nvSpPr>
          <p:cNvPr id="3" name="Platshållare för innehåll 7">
            <a:extLst>
              <a:ext uri="{FF2B5EF4-FFF2-40B4-BE49-F238E27FC236}">
                <a16:creationId xmlns:a16="http://schemas.microsoft.com/office/drawing/2014/main" id="{A5656471-E7E2-FCE4-ABDB-9580495703F0}"/>
              </a:ext>
            </a:extLst>
          </p:cNvPr>
          <p:cNvSpPr txBox="1">
            <a:spLocks/>
          </p:cNvSpPr>
          <p:nvPr/>
        </p:nvSpPr>
        <p:spPr>
          <a:xfrm>
            <a:off x="491115" y="1258310"/>
            <a:ext cx="8919103" cy="4671435"/>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600"/>
              </a:spcBef>
              <a:buFont typeface="Arial" panose="020B0604020202020204" pitchFamily="34" charset="0"/>
              <a:buNone/>
            </a:pPr>
            <a:r>
              <a:rPr lang="sv-SE" sz="2000" dirty="0"/>
              <a:t>Antalet plan är avgörande vid:</a:t>
            </a:r>
          </a:p>
          <a:p>
            <a:pPr marL="342900" lvl="1" indent="-342900">
              <a:spcBef>
                <a:spcPts val="600"/>
              </a:spcBef>
            </a:pPr>
            <a:r>
              <a:rPr lang="sv-SE" sz="1800" dirty="0"/>
              <a:t>Krav på </a:t>
            </a:r>
            <a:r>
              <a:rPr lang="sv-SE" sz="1800" dirty="0" err="1"/>
              <a:t>bårhiss</a:t>
            </a:r>
            <a:r>
              <a:rPr lang="sv-SE" sz="1800" dirty="0"/>
              <a:t> i bostadshus med </a:t>
            </a:r>
            <a:r>
              <a:rPr lang="sv-SE" sz="1800" dirty="0">
                <a:solidFill>
                  <a:srgbClr val="0070C0"/>
                </a:solidFill>
              </a:rPr>
              <a:t>mer än fyra plan </a:t>
            </a:r>
            <a:r>
              <a:rPr lang="sv-SE" sz="1800" dirty="0"/>
              <a:t>(3:144 BBR)</a:t>
            </a:r>
          </a:p>
          <a:p>
            <a:pPr marL="342900" lvl="1" indent="-342900">
              <a:spcBef>
                <a:spcPts val="600"/>
              </a:spcBef>
            </a:pPr>
            <a:r>
              <a:rPr lang="sv-SE" sz="1800" dirty="0"/>
              <a:t>Ytterligare en personhiss i byggnad med </a:t>
            </a:r>
            <a:r>
              <a:rPr lang="sv-SE" sz="1800" dirty="0">
                <a:solidFill>
                  <a:srgbClr val="0070C0"/>
                </a:solidFill>
              </a:rPr>
              <a:t>mer än tio plan </a:t>
            </a:r>
            <a:r>
              <a:rPr lang="sv-SE" sz="1800" dirty="0"/>
              <a:t>(3:144 BBR)</a:t>
            </a:r>
          </a:p>
          <a:p>
            <a:pPr marL="342900" lvl="1" indent="-342900">
              <a:spcBef>
                <a:spcPts val="600"/>
              </a:spcBef>
            </a:pPr>
            <a:endParaRPr lang="sv-SE" sz="2000" dirty="0"/>
          </a:p>
          <a:p>
            <a:pPr marL="0" lvl="1" indent="0">
              <a:spcBef>
                <a:spcPts val="600"/>
              </a:spcBef>
              <a:buNone/>
            </a:pPr>
            <a:endParaRPr lang="sv-SE" sz="2000" dirty="0"/>
          </a:p>
          <a:p>
            <a:pPr marL="0" lvl="1" indent="0">
              <a:spcBef>
                <a:spcPts val="600"/>
              </a:spcBef>
              <a:buFont typeface="Arial" panose="020B0604020202020204" pitchFamily="34" charset="0"/>
              <a:buNone/>
            </a:pPr>
            <a:endParaRPr lang="sv-SE" sz="2000" dirty="0"/>
          </a:p>
          <a:p>
            <a:pPr marL="0" lvl="1" indent="0">
              <a:spcBef>
                <a:spcPts val="600"/>
              </a:spcBef>
              <a:buFont typeface="Arial" panose="020B0604020202020204" pitchFamily="34" charset="0"/>
              <a:buNone/>
            </a:pPr>
            <a:endParaRPr lang="sv-SE" sz="2000"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pic>
        <p:nvPicPr>
          <p:cNvPr id="2052" name="Picture 4" descr="Hiss | Skyltreklam Webbutik">
            <a:extLst>
              <a:ext uri="{FF2B5EF4-FFF2-40B4-BE49-F238E27FC236}">
                <a16:creationId xmlns:a16="http://schemas.microsoft.com/office/drawing/2014/main" id="{E35E47CB-8FAA-9F6E-64A2-AAC0448A4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106" y="1596425"/>
            <a:ext cx="1832575" cy="183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82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p:txBody>
          <a:bodyPr>
            <a:normAutofit fontScale="90000"/>
          </a:bodyPr>
          <a:lstStyle/>
          <a:p>
            <a:r>
              <a:rPr lang="sv-SE" dirty="0"/>
              <a:t>Våningsplan, vindsplan, källarplan och våning</a:t>
            </a:r>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18</a:t>
            </a:fld>
            <a:endParaRPr lang="sv-SE"/>
          </a:p>
        </p:txBody>
      </p:sp>
      <p:sp>
        <p:nvSpPr>
          <p:cNvPr id="3" name="Platshållare för innehåll 7">
            <a:extLst>
              <a:ext uri="{FF2B5EF4-FFF2-40B4-BE49-F238E27FC236}">
                <a16:creationId xmlns:a16="http://schemas.microsoft.com/office/drawing/2014/main" id="{A5656471-E7E2-FCE4-ABDB-9580495703F0}"/>
              </a:ext>
            </a:extLst>
          </p:cNvPr>
          <p:cNvSpPr txBox="1">
            <a:spLocks/>
          </p:cNvSpPr>
          <p:nvPr/>
        </p:nvSpPr>
        <p:spPr>
          <a:xfrm>
            <a:off x="528061" y="1832984"/>
            <a:ext cx="6532915" cy="4002882"/>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20000">
              <a:lnSpc>
                <a:spcPct val="150000"/>
              </a:lnSpc>
              <a:buNone/>
            </a:pPr>
            <a:r>
              <a:rPr lang="sv-SE" sz="1900" dirty="0">
                <a:solidFill>
                  <a:srgbClr val="0070C0"/>
                </a:solidFill>
              </a:rPr>
              <a:t>Våningsplan 	</a:t>
            </a:r>
            <a:r>
              <a:rPr lang="sv-SE" sz="1900" dirty="0"/>
              <a:t>- golvet i en våning (1:6 BBR).</a:t>
            </a:r>
          </a:p>
          <a:p>
            <a:pPr marL="0" indent="0" defTabSz="720000">
              <a:lnSpc>
                <a:spcPct val="150000"/>
              </a:lnSpc>
              <a:buNone/>
            </a:pPr>
            <a:r>
              <a:rPr lang="sv-SE" sz="1900" dirty="0">
                <a:solidFill>
                  <a:srgbClr val="0070C0"/>
                </a:solidFill>
              </a:rPr>
              <a:t>Vindsplan 	</a:t>
            </a:r>
            <a:r>
              <a:rPr lang="sv-SE" sz="1900" dirty="0"/>
              <a:t>- golvet i en vind (1:6 BBR).</a:t>
            </a:r>
          </a:p>
          <a:p>
            <a:pPr marL="0" indent="0" defTabSz="720000">
              <a:lnSpc>
                <a:spcPct val="150000"/>
              </a:lnSpc>
              <a:buNone/>
            </a:pPr>
            <a:r>
              <a:rPr lang="sv-SE" sz="1900" dirty="0">
                <a:solidFill>
                  <a:srgbClr val="0070C0"/>
                </a:solidFill>
              </a:rPr>
              <a:t>Källarplan</a:t>
            </a:r>
            <a:r>
              <a:rPr lang="sv-SE" sz="1900" dirty="0"/>
              <a:t> 	- golvet i en källare (1:6 BBR).</a:t>
            </a:r>
          </a:p>
          <a:p>
            <a:pPr marL="0" indent="0" defTabSz="720000">
              <a:buNone/>
            </a:pPr>
            <a:endParaRPr lang="sv-SE" sz="900" dirty="0"/>
          </a:p>
          <a:p>
            <a:pPr marL="0" indent="0" defTabSz="720000">
              <a:buNone/>
            </a:pPr>
            <a:endParaRPr lang="sv-SE" sz="1900" dirty="0">
              <a:solidFill>
                <a:srgbClr val="0070C0"/>
              </a:solidFill>
            </a:endParaRPr>
          </a:p>
          <a:p>
            <a:pPr marL="0" indent="0" defTabSz="720000">
              <a:buNone/>
            </a:pPr>
            <a:r>
              <a:rPr lang="sv-SE" sz="1900" dirty="0">
                <a:solidFill>
                  <a:srgbClr val="0070C0"/>
                </a:solidFill>
              </a:rPr>
              <a:t>Våning 	</a:t>
            </a:r>
            <a:r>
              <a:rPr lang="sv-SE" sz="1900" dirty="0"/>
              <a:t>-</a:t>
            </a:r>
            <a:r>
              <a:rPr lang="sv-SE" sz="1900" dirty="0">
                <a:solidFill>
                  <a:srgbClr val="0070C0"/>
                </a:solidFill>
              </a:rPr>
              <a:t> </a:t>
            </a:r>
            <a:r>
              <a:rPr lang="sv-SE" sz="1900" dirty="0"/>
              <a:t>utrymme i en byggnad där utrymmet 				avgränsas åt sidorna av byggnadens 				ytterväggar, uppåt av ett tak eller bjälklag och 			nedåt av ett golv (1:4 § PBF).</a:t>
            </a:r>
          </a:p>
          <a:p>
            <a:pPr marL="0" indent="0" defTabSz="720000">
              <a:buNone/>
            </a:pPr>
            <a:endParaRPr lang="sv-SE" sz="1900" dirty="0"/>
          </a:p>
          <a:p>
            <a:pPr marL="0" lvl="1" indent="0">
              <a:spcBef>
                <a:spcPts val="600"/>
              </a:spcBef>
              <a:buFont typeface="Arial" panose="020B0604020202020204" pitchFamily="34" charset="0"/>
              <a:buNone/>
            </a:pPr>
            <a:endParaRPr lang="sv-SE" sz="2000" dirty="0"/>
          </a:p>
          <a:p>
            <a:pPr marL="0" lvl="1" indent="0">
              <a:spcBef>
                <a:spcPts val="600"/>
              </a:spcBef>
              <a:buFont typeface="Arial" panose="020B0604020202020204" pitchFamily="34" charset="0"/>
              <a:buNone/>
            </a:pPr>
            <a:endParaRPr lang="sv-SE" sz="2000"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pic>
        <p:nvPicPr>
          <p:cNvPr id="5" name="Platshållare för innehåll 10">
            <a:extLst>
              <a:ext uri="{FF2B5EF4-FFF2-40B4-BE49-F238E27FC236}">
                <a16:creationId xmlns:a16="http://schemas.microsoft.com/office/drawing/2014/main" id="{E2A1D367-DC9B-624E-EA01-1D4D384CA1A2}"/>
              </a:ext>
            </a:extLst>
          </p:cNvPr>
          <p:cNvPicPr>
            <a:picLocks noGrp="1" noChangeAspect="1"/>
          </p:cNvPicPr>
          <p:nvPr>
            <p:ph idx="11"/>
          </p:nvPr>
        </p:nvPicPr>
        <p:blipFill>
          <a:blip r:embed="rId3"/>
          <a:stretch>
            <a:fillRect/>
          </a:stretch>
        </p:blipFill>
        <p:spPr>
          <a:xfrm>
            <a:off x="7060976" y="1215663"/>
            <a:ext cx="3219097" cy="5237524"/>
          </a:xfrm>
        </p:spPr>
      </p:pic>
    </p:spTree>
    <p:extLst>
      <p:ext uri="{BB962C8B-B14F-4D97-AF65-F5344CB8AC3E}">
        <p14:creationId xmlns:p14="http://schemas.microsoft.com/office/powerpoint/2010/main" val="9256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p:txBody>
          <a:bodyPr/>
          <a:lstStyle/>
          <a:p>
            <a:r>
              <a:rPr lang="sv-SE" dirty="0"/>
              <a:t>Vind och källare kan också vara en våning</a:t>
            </a:r>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19</a:t>
            </a:fld>
            <a:endParaRPr lang="sv-SE"/>
          </a:p>
        </p:txBody>
      </p:sp>
      <p:sp>
        <p:nvSpPr>
          <p:cNvPr id="3" name="Platshållare för innehåll 7">
            <a:extLst>
              <a:ext uri="{FF2B5EF4-FFF2-40B4-BE49-F238E27FC236}">
                <a16:creationId xmlns:a16="http://schemas.microsoft.com/office/drawing/2014/main" id="{A5656471-E7E2-FCE4-ABDB-9580495703F0}"/>
              </a:ext>
            </a:extLst>
          </p:cNvPr>
          <p:cNvSpPr txBox="1">
            <a:spLocks/>
          </p:cNvSpPr>
          <p:nvPr/>
        </p:nvSpPr>
        <p:spPr>
          <a:xfrm>
            <a:off x="407987" y="1283855"/>
            <a:ext cx="10897321" cy="4350328"/>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20000">
              <a:buNone/>
            </a:pPr>
            <a:r>
              <a:rPr lang="sv-SE" sz="1900" dirty="0">
                <a:solidFill>
                  <a:srgbClr val="0070C0"/>
                </a:solidFill>
              </a:rPr>
              <a:t>Vind 		</a:t>
            </a:r>
            <a:r>
              <a:rPr lang="sv-SE" sz="1900" dirty="0"/>
              <a:t>- </a:t>
            </a:r>
            <a:r>
              <a:rPr lang="sv-SE" sz="1900" i="1" dirty="0"/>
              <a:t>utrymme i byggnad begränsat mot det fria huvudsakligen av yttertak och begränsat 			nedåt 	av det översta bjälklaget (TNC 94)</a:t>
            </a:r>
          </a:p>
          <a:p>
            <a:pPr marL="0" indent="0" defTabSz="720000">
              <a:buNone/>
            </a:pPr>
            <a:r>
              <a:rPr lang="sv-SE" sz="1900" dirty="0"/>
              <a:t>		- en vind är också en våning om bostadsrum eller arbetslokal kan inredas samt om 			byggnadshöjden är mer än 0,7 meter högre än nivån för vindsbjälklagets översida (1:4 § 		PBF).</a:t>
            </a:r>
          </a:p>
          <a:p>
            <a:pPr marL="0" indent="0" defTabSz="720000">
              <a:buNone/>
            </a:pPr>
            <a:r>
              <a:rPr lang="sv-SE" sz="1900" dirty="0"/>
              <a:t>		- enligt praxis en våning om takkupor m </a:t>
            </a:r>
            <a:r>
              <a:rPr lang="sv-SE" sz="1900" dirty="0" err="1"/>
              <a:t>m</a:t>
            </a:r>
            <a:r>
              <a:rPr lang="sv-SE" sz="1900" dirty="0"/>
              <a:t> är våningsskapande</a:t>
            </a:r>
          </a:p>
          <a:p>
            <a:pPr marL="0" indent="0" defTabSz="720000">
              <a:buNone/>
            </a:pPr>
            <a:endParaRPr lang="sv-SE" sz="1900" dirty="0"/>
          </a:p>
          <a:p>
            <a:pPr marL="0" indent="0" defTabSz="720000">
              <a:buNone/>
            </a:pPr>
            <a:r>
              <a:rPr lang="sv-SE" sz="1900" dirty="0">
                <a:solidFill>
                  <a:srgbClr val="0070C0"/>
                </a:solidFill>
              </a:rPr>
              <a:t>Källare 	</a:t>
            </a:r>
            <a:r>
              <a:rPr lang="sv-SE" sz="1900" dirty="0"/>
              <a:t>- </a:t>
            </a:r>
            <a:r>
              <a:rPr lang="sv-SE" sz="1900" i="1" dirty="0"/>
              <a:t>enligt praxis ett utrymme som i huvudsak ligger under jord (definition saknas)</a:t>
            </a:r>
          </a:p>
          <a:p>
            <a:pPr marL="0" indent="0" defTabSz="720000">
              <a:buNone/>
            </a:pPr>
            <a:r>
              <a:rPr lang="sv-SE" sz="1900" dirty="0"/>
              <a:t>		- en källare är också en våning om golvets översida i våningen närmast ovanför källaren 		ligger mer än 1,5 meter över markens medelnivå invid byggnaden (1:4 § PBF)</a:t>
            </a:r>
          </a:p>
          <a:p>
            <a:pPr marL="0" indent="0" defTabSz="720000">
              <a:buNone/>
            </a:pPr>
            <a:r>
              <a:rPr lang="sv-SE" sz="1900" dirty="0"/>
              <a:t>		- enligt praxis en våning om marknivå och fönster är våningsskapande</a:t>
            </a:r>
          </a:p>
          <a:p>
            <a:pPr marL="0" indent="0" defTabSz="720000">
              <a:buNone/>
            </a:pPr>
            <a:endParaRPr lang="sv-SE" sz="1900" dirty="0"/>
          </a:p>
          <a:p>
            <a:pPr marL="0" lvl="1" indent="0">
              <a:spcBef>
                <a:spcPts val="600"/>
              </a:spcBef>
              <a:buFont typeface="Arial" panose="020B0604020202020204" pitchFamily="34" charset="0"/>
              <a:buNone/>
            </a:pPr>
            <a:endParaRPr lang="sv-SE" sz="2000" dirty="0"/>
          </a:p>
          <a:p>
            <a:pPr marL="0" lvl="1" indent="0">
              <a:spcBef>
                <a:spcPts val="600"/>
              </a:spcBef>
              <a:buFont typeface="Arial" panose="020B0604020202020204" pitchFamily="34" charset="0"/>
              <a:buNone/>
            </a:pPr>
            <a:endParaRPr lang="sv-SE" sz="2000"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spTree>
    <p:extLst>
      <p:ext uri="{BB962C8B-B14F-4D97-AF65-F5344CB8AC3E}">
        <p14:creationId xmlns:p14="http://schemas.microsoft.com/office/powerpoint/2010/main" val="138315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yggarbetare_svart.pdf">
            <a:extLst>
              <a:ext uri="{FF2B5EF4-FFF2-40B4-BE49-F238E27FC236}">
                <a16:creationId xmlns:a16="http://schemas.microsoft.com/office/drawing/2014/main" id="{74F5B405-F531-1253-B414-604C6F36D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87" t="12584" r="17690" b="41566"/>
          <a:stretch/>
        </p:blipFill>
        <p:spPr bwMode="auto">
          <a:xfrm>
            <a:off x="3716409" y="2485878"/>
            <a:ext cx="3434994" cy="252706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p:cNvSpPr>
            <a:spLocks noGrp="1"/>
          </p:cNvSpPr>
          <p:nvPr>
            <p:ph type="title"/>
          </p:nvPr>
        </p:nvSpPr>
        <p:spPr>
          <a:xfrm>
            <a:off x="4094431" y="1455773"/>
            <a:ext cx="1059792" cy="441788"/>
          </a:xfrm>
        </p:spPr>
        <p:txBody>
          <a:bodyPr>
            <a:noAutofit/>
          </a:bodyPr>
          <a:lstStyle/>
          <a:p>
            <a:r>
              <a:rPr lang="sv-SE" dirty="0">
                <a:solidFill>
                  <a:schemeClr val="accent1"/>
                </a:solidFill>
              </a:rPr>
              <a:t>BYA</a:t>
            </a:r>
          </a:p>
        </p:txBody>
      </p:sp>
      <p:sp>
        <p:nvSpPr>
          <p:cNvPr id="3" name="Platshållare för bildnummer 2"/>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7F1E4F-1CFF-5643-939E-217C01CDF565}" type="slidenum">
              <a:rPr lang="en-US" smtClean="0"/>
              <a:pPr>
                <a:defRPr/>
              </a:pPr>
              <a:t>2</a:t>
            </a:fld>
            <a:endParaRPr lang="en-US"/>
          </a:p>
        </p:txBody>
      </p:sp>
      <p:sp>
        <p:nvSpPr>
          <p:cNvPr id="2" name="textruta 1">
            <a:extLst>
              <a:ext uri="{FF2B5EF4-FFF2-40B4-BE49-F238E27FC236}">
                <a16:creationId xmlns:a16="http://schemas.microsoft.com/office/drawing/2014/main" id="{FEE1C382-ECB8-5983-B767-3E6DCF9801D6}"/>
              </a:ext>
            </a:extLst>
          </p:cNvPr>
          <p:cNvSpPr txBox="1"/>
          <p:nvPr/>
        </p:nvSpPr>
        <p:spPr>
          <a:xfrm>
            <a:off x="4449441" y="4536143"/>
            <a:ext cx="2306664" cy="338554"/>
          </a:xfrm>
          <a:prstGeom prst="rect">
            <a:avLst/>
          </a:prstGeom>
          <a:noFill/>
        </p:spPr>
        <p:txBody>
          <a:bodyPr wrap="square" rtlCol="0">
            <a:spAutoFit/>
          </a:bodyPr>
          <a:lstStyle/>
          <a:p>
            <a:r>
              <a:rPr lang="sv-SE" sz="1600" b="1" dirty="0">
                <a:solidFill>
                  <a:srgbClr val="FF0000"/>
                </a:solidFill>
              </a:rPr>
              <a:t>Byggnadsinspektör</a:t>
            </a:r>
          </a:p>
        </p:txBody>
      </p:sp>
      <p:sp>
        <p:nvSpPr>
          <p:cNvPr id="5" name="Rubrik 3">
            <a:extLst>
              <a:ext uri="{FF2B5EF4-FFF2-40B4-BE49-F238E27FC236}">
                <a16:creationId xmlns:a16="http://schemas.microsoft.com/office/drawing/2014/main" id="{A5EA4228-C0F6-8B46-8E5E-B89A17DD9DC8}"/>
              </a:ext>
            </a:extLst>
          </p:cNvPr>
          <p:cNvSpPr txBox="1">
            <a:spLocks/>
          </p:cNvSpPr>
          <p:nvPr/>
        </p:nvSpPr>
        <p:spPr>
          <a:xfrm>
            <a:off x="7056935" y="2031356"/>
            <a:ext cx="1059792" cy="441788"/>
          </a:xfrm>
          <a:prstGeom prst="rect">
            <a:avLst/>
          </a:prstGeom>
        </p:spPr>
        <p:txBody>
          <a:bodyPr vert="horz" lIns="0" tIns="45720" rIns="0" bIns="45720" rtlCol="0" anchor="ctr">
            <a:no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dirty="0">
                <a:solidFill>
                  <a:schemeClr val="accent1"/>
                </a:solidFill>
              </a:rPr>
              <a:t>BTA</a:t>
            </a:r>
          </a:p>
        </p:txBody>
      </p:sp>
      <p:sp>
        <p:nvSpPr>
          <p:cNvPr id="6" name="Rubrik 3">
            <a:extLst>
              <a:ext uri="{FF2B5EF4-FFF2-40B4-BE49-F238E27FC236}">
                <a16:creationId xmlns:a16="http://schemas.microsoft.com/office/drawing/2014/main" id="{952FD8BF-9DF9-3F3B-E324-E7875F04A779}"/>
              </a:ext>
            </a:extLst>
          </p:cNvPr>
          <p:cNvSpPr txBox="1">
            <a:spLocks/>
          </p:cNvSpPr>
          <p:nvPr/>
        </p:nvSpPr>
        <p:spPr>
          <a:xfrm>
            <a:off x="8116727" y="3528514"/>
            <a:ext cx="1699019" cy="441788"/>
          </a:xfrm>
          <a:prstGeom prst="rect">
            <a:avLst/>
          </a:prstGeom>
        </p:spPr>
        <p:txBody>
          <a:bodyPr vert="horz" lIns="0" tIns="45720" rIns="0" bIns="45720" rtlCol="0" anchor="ctr">
            <a:no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dirty="0">
                <a:solidFill>
                  <a:schemeClr val="accent1"/>
                </a:solidFill>
              </a:rPr>
              <a:t>VÅNING</a:t>
            </a:r>
          </a:p>
        </p:txBody>
      </p:sp>
      <p:sp>
        <p:nvSpPr>
          <p:cNvPr id="8" name="Rubrik 3">
            <a:extLst>
              <a:ext uri="{FF2B5EF4-FFF2-40B4-BE49-F238E27FC236}">
                <a16:creationId xmlns:a16="http://schemas.microsoft.com/office/drawing/2014/main" id="{60F896AB-4669-CA3E-C50B-7074111B4E9A}"/>
              </a:ext>
            </a:extLst>
          </p:cNvPr>
          <p:cNvSpPr txBox="1">
            <a:spLocks/>
          </p:cNvSpPr>
          <p:nvPr/>
        </p:nvSpPr>
        <p:spPr>
          <a:xfrm>
            <a:off x="7906444" y="5259708"/>
            <a:ext cx="1059792" cy="441788"/>
          </a:xfrm>
          <a:prstGeom prst="rect">
            <a:avLst/>
          </a:prstGeom>
        </p:spPr>
        <p:txBody>
          <a:bodyPr vert="horz" lIns="0" tIns="45720" rIns="0" bIns="45720" rtlCol="0" anchor="ctr">
            <a:no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dirty="0">
                <a:solidFill>
                  <a:schemeClr val="accent1"/>
                </a:solidFill>
              </a:rPr>
              <a:t>BOA</a:t>
            </a:r>
          </a:p>
        </p:txBody>
      </p:sp>
      <p:sp>
        <p:nvSpPr>
          <p:cNvPr id="10" name="Rubrik 3">
            <a:extLst>
              <a:ext uri="{FF2B5EF4-FFF2-40B4-BE49-F238E27FC236}">
                <a16:creationId xmlns:a16="http://schemas.microsoft.com/office/drawing/2014/main" id="{0CD88B10-2195-0AD1-AC3F-7EBA4917FC65}"/>
              </a:ext>
            </a:extLst>
          </p:cNvPr>
          <p:cNvSpPr txBox="1">
            <a:spLocks/>
          </p:cNvSpPr>
          <p:nvPr/>
        </p:nvSpPr>
        <p:spPr>
          <a:xfrm>
            <a:off x="2349011" y="2883809"/>
            <a:ext cx="1367397" cy="441788"/>
          </a:xfrm>
          <a:prstGeom prst="rect">
            <a:avLst/>
          </a:prstGeom>
        </p:spPr>
        <p:txBody>
          <a:bodyPr vert="horz" lIns="0" tIns="45720" rIns="0" bIns="45720" rtlCol="0" anchor="ctr">
            <a:no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dirty="0">
                <a:solidFill>
                  <a:schemeClr val="accent1"/>
                </a:solidFill>
              </a:rPr>
              <a:t>PLAN</a:t>
            </a:r>
          </a:p>
        </p:txBody>
      </p:sp>
      <p:sp>
        <p:nvSpPr>
          <p:cNvPr id="12" name="Rubrik 3">
            <a:extLst>
              <a:ext uri="{FF2B5EF4-FFF2-40B4-BE49-F238E27FC236}">
                <a16:creationId xmlns:a16="http://schemas.microsoft.com/office/drawing/2014/main" id="{2C8D4D78-B448-493A-1FAE-7FC1733EFE1C}"/>
              </a:ext>
            </a:extLst>
          </p:cNvPr>
          <p:cNvSpPr txBox="1">
            <a:spLocks/>
          </p:cNvSpPr>
          <p:nvPr/>
        </p:nvSpPr>
        <p:spPr>
          <a:xfrm>
            <a:off x="1760205" y="4484526"/>
            <a:ext cx="1059792" cy="441788"/>
          </a:xfrm>
          <a:prstGeom prst="rect">
            <a:avLst/>
          </a:prstGeom>
        </p:spPr>
        <p:txBody>
          <a:bodyPr vert="horz" lIns="0" tIns="45720" rIns="0" bIns="45720" rtlCol="0" anchor="ctr">
            <a:no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dirty="0">
                <a:solidFill>
                  <a:schemeClr val="accent1"/>
                </a:solidFill>
              </a:rPr>
              <a:t>OPA</a:t>
            </a:r>
          </a:p>
        </p:txBody>
      </p:sp>
      <p:sp>
        <p:nvSpPr>
          <p:cNvPr id="11" name="Rubrik 6">
            <a:extLst>
              <a:ext uri="{FF2B5EF4-FFF2-40B4-BE49-F238E27FC236}">
                <a16:creationId xmlns:a16="http://schemas.microsoft.com/office/drawing/2014/main" id="{6D03E197-D797-FB23-7CEB-B26D3D901283}"/>
              </a:ext>
            </a:extLst>
          </p:cNvPr>
          <p:cNvSpPr txBox="1">
            <a:spLocks/>
          </p:cNvSpPr>
          <p:nvPr/>
        </p:nvSpPr>
        <p:spPr>
          <a:xfrm>
            <a:off x="225304" y="343968"/>
            <a:ext cx="10018154" cy="736959"/>
          </a:xfrm>
          <a:prstGeom prst="rect">
            <a:avLst/>
          </a:prstGeom>
        </p:spPr>
        <p:txBody>
          <a:bodyPr vert="horz" lIns="0" tIns="45720" rIns="0" bIns="45720" rtlCol="0" anchor="ctr">
            <a:no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dirty="0"/>
              <a:t>Varför bör byggnadsinspektören kunna det här?</a:t>
            </a:r>
          </a:p>
        </p:txBody>
      </p:sp>
      <p:sp>
        <p:nvSpPr>
          <p:cNvPr id="13" name="Rubrik 3">
            <a:extLst>
              <a:ext uri="{FF2B5EF4-FFF2-40B4-BE49-F238E27FC236}">
                <a16:creationId xmlns:a16="http://schemas.microsoft.com/office/drawing/2014/main" id="{08B9C061-191D-9456-621C-DDDA8EB8A8C7}"/>
              </a:ext>
            </a:extLst>
          </p:cNvPr>
          <p:cNvSpPr txBox="1">
            <a:spLocks/>
          </p:cNvSpPr>
          <p:nvPr/>
        </p:nvSpPr>
        <p:spPr>
          <a:xfrm>
            <a:off x="3716408" y="5822149"/>
            <a:ext cx="3193920" cy="441788"/>
          </a:xfrm>
          <a:prstGeom prst="rect">
            <a:avLst/>
          </a:prstGeom>
        </p:spPr>
        <p:txBody>
          <a:bodyPr vert="horz" lIns="0" tIns="45720" rIns="0" bIns="45720" rtlCol="0" anchor="ctr">
            <a:no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dirty="0">
                <a:solidFill>
                  <a:schemeClr val="accent1"/>
                </a:solidFill>
              </a:rPr>
              <a:t>VÅNINGSPLAN</a:t>
            </a:r>
          </a:p>
        </p:txBody>
      </p:sp>
    </p:spTree>
    <p:extLst>
      <p:ext uri="{BB962C8B-B14F-4D97-AF65-F5344CB8AC3E}">
        <p14:creationId xmlns:p14="http://schemas.microsoft.com/office/powerpoint/2010/main" val="2691602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a:xfrm>
            <a:off x="352570" y="283226"/>
            <a:ext cx="9170279" cy="736959"/>
          </a:xfrm>
        </p:spPr>
        <p:txBody>
          <a:bodyPr>
            <a:normAutofit fontScale="90000"/>
          </a:bodyPr>
          <a:lstStyle/>
          <a:p>
            <a:r>
              <a:rPr lang="sv-SE" dirty="0"/>
              <a:t>Antalet våningar och våningsplan i en byggnad</a:t>
            </a:r>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20</a:t>
            </a:fld>
            <a:endParaRPr lang="sv-SE"/>
          </a:p>
        </p:txBody>
      </p:sp>
      <p:pic>
        <p:nvPicPr>
          <p:cNvPr id="11" name="Platshållare för innehåll 10">
            <a:extLst>
              <a:ext uri="{FF2B5EF4-FFF2-40B4-BE49-F238E27FC236}">
                <a16:creationId xmlns:a16="http://schemas.microsoft.com/office/drawing/2014/main" id="{1612E386-B660-543D-3C22-7CF4A23598E2}"/>
              </a:ext>
            </a:extLst>
          </p:cNvPr>
          <p:cNvPicPr>
            <a:picLocks noGrp="1" noChangeAspect="1"/>
          </p:cNvPicPr>
          <p:nvPr>
            <p:ph idx="11"/>
          </p:nvPr>
        </p:nvPicPr>
        <p:blipFill>
          <a:blip r:embed="rId3"/>
          <a:stretch>
            <a:fillRect/>
          </a:stretch>
        </p:blipFill>
        <p:spPr>
          <a:xfrm>
            <a:off x="4250471" y="944163"/>
            <a:ext cx="3518862" cy="5725247"/>
          </a:xfrm>
        </p:spPr>
      </p:pic>
      <p:sp>
        <p:nvSpPr>
          <p:cNvPr id="3" name="Pil: höger 2">
            <a:extLst>
              <a:ext uri="{FF2B5EF4-FFF2-40B4-BE49-F238E27FC236}">
                <a16:creationId xmlns:a16="http://schemas.microsoft.com/office/drawing/2014/main" id="{785780FE-089D-6E38-3B9F-6DF6A029B23F}"/>
              </a:ext>
            </a:extLst>
          </p:cNvPr>
          <p:cNvSpPr/>
          <p:nvPr/>
        </p:nvSpPr>
        <p:spPr>
          <a:xfrm flipV="1">
            <a:off x="3887909" y="5158127"/>
            <a:ext cx="939712" cy="167811"/>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5" name="Pil: höger 4">
            <a:extLst>
              <a:ext uri="{FF2B5EF4-FFF2-40B4-BE49-F238E27FC236}">
                <a16:creationId xmlns:a16="http://schemas.microsoft.com/office/drawing/2014/main" id="{BA8E973F-2B58-960E-7DCB-A3745D298049}"/>
              </a:ext>
            </a:extLst>
          </p:cNvPr>
          <p:cNvSpPr/>
          <p:nvPr/>
        </p:nvSpPr>
        <p:spPr>
          <a:xfrm rot="10800000" flipV="1">
            <a:off x="7769332" y="1363336"/>
            <a:ext cx="700719" cy="182989"/>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6" name="Pil: höger 5">
            <a:extLst>
              <a:ext uri="{FF2B5EF4-FFF2-40B4-BE49-F238E27FC236}">
                <a16:creationId xmlns:a16="http://schemas.microsoft.com/office/drawing/2014/main" id="{510719B3-D0F9-004C-38C3-5FACD4769485}"/>
              </a:ext>
            </a:extLst>
          </p:cNvPr>
          <p:cNvSpPr/>
          <p:nvPr/>
        </p:nvSpPr>
        <p:spPr>
          <a:xfrm rot="10800000" flipV="1">
            <a:off x="7769331" y="5685245"/>
            <a:ext cx="907619" cy="182988"/>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055DC62A-0584-0592-B68F-32BACA150861}"/>
              </a:ext>
            </a:extLst>
          </p:cNvPr>
          <p:cNvSpPr txBox="1"/>
          <p:nvPr/>
        </p:nvSpPr>
        <p:spPr>
          <a:xfrm>
            <a:off x="8470052" y="1285554"/>
            <a:ext cx="3518862" cy="338554"/>
          </a:xfrm>
          <a:prstGeom prst="rect">
            <a:avLst/>
          </a:prstGeom>
          <a:noFill/>
        </p:spPr>
        <p:txBody>
          <a:bodyPr wrap="square" rtlCol="0">
            <a:spAutoFit/>
          </a:bodyPr>
          <a:lstStyle/>
          <a:p>
            <a:r>
              <a:rPr lang="sv-SE" sz="1600" dirty="0"/>
              <a:t>är vinden en våning?</a:t>
            </a:r>
          </a:p>
        </p:txBody>
      </p:sp>
      <p:sp>
        <p:nvSpPr>
          <p:cNvPr id="8" name="textruta 7">
            <a:extLst>
              <a:ext uri="{FF2B5EF4-FFF2-40B4-BE49-F238E27FC236}">
                <a16:creationId xmlns:a16="http://schemas.microsoft.com/office/drawing/2014/main" id="{79C42800-48E1-FB3F-2333-9B1957B000B2}"/>
              </a:ext>
            </a:extLst>
          </p:cNvPr>
          <p:cNvSpPr txBox="1"/>
          <p:nvPr/>
        </p:nvSpPr>
        <p:spPr>
          <a:xfrm>
            <a:off x="8676950" y="5590920"/>
            <a:ext cx="3518862" cy="338554"/>
          </a:xfrm>
          <a:prstGeom prst="rect">
            <a:avLst/>
          </a:prstGeom>
          <a:noFill/>
        </p:spPr>
        <p:txBody>
          <a:bodyPr wrap="square" rtlCol="0">
            <a:spAutoFit/>
          </a:bodyPr>
          <a:lstStyle/>
          <a:p>
            <a:r>
              <a:rPr lang="sv-SE" sz="1600" dirty="0"/>
              <a:t>är den här källaren en våning?</a:t>
            </a:r>
          </a:p>
        </p:txBody>
      </p:sp>
      <p:sp>
        <p:nvSpPr>
          <p:cNvPr id="9" name="textruta 8">
            <a:extLst>
              <a:ext uri="{FF2B5EF4-FFF2-40B4-BE49-F238E27FC236}">
                <a16:creationId xmlns:a16="http://schemas.microsoft.com/office/drawing/2014/main" id="{AE166F9D-1DAD-E333-EB3E-B5EE8DE06CAA}"/>
              </a:ext>
            </a:extLst>
          </p:cNvPr>
          <p:cNvSpPr txBox="1"/>
          <p:nvPr/>
        </p:nvSpPr>
        <p:spPr>
          <a:xfrm>
            <a:off x="352570" y="4865740"/>
            <a:ext cx="3241969" cy="584775"/>
          </a:xfrm>
          <a:prstGeom prst="rect">
            <a:avLst/>
          </a:prstGeom>
          <a:noFill/>
        </p:spPr>
        <p:txBody>
          <a:bodyPr wrap="square" rtlCol="0">
            <a:spAutoFit/>
          </a:bodyPr>
          <a:lstStyle/>
          <a:p>
            <a:r>
              <a:rPr lang="sv-SE" sz="1600" dirty="0"/>
              <a:t>är entresolvåningen ett vånings-plan och därmed en våning?</a:t>
            </a:r>
          </a:p>
        </p:txBody>
      </p:sp>
      <p:sp>
        <p:nvSpPr>
          <p:cNvPr id="10" name="textruta 9">
            <a:extLst>
              <a:ext uri="{FF2B5EF4-FFF2-40B4-BE49-F238E27FC236}">
                <a16:creationId xmlns:a16="http://schemas.microsoft.com/office/drawing/2014/main" id="{87E2D584-659E-A637-DB5E-AFDB834D02EC}"/>
              </a:ext>
            </a:extLst>
          </p:cNvPr>
          <p:cNvSpPr txBox="1"/>
          <p:nvPr/>
        </p:nvSpPr>
        <p:spPr>
          <a:xfrm>
            <a:off x="8062538" y="3391075"/>
            <a:ext cx="3395087" cy="338554"/>
          </a:xfrm>
          <a:prstGeom prst="rect">
            <a:avLst/>
          </a:prstGeom>
          <a:noFill/>
          <a:ln>
            <a:solidFill>
              <a:srgbClr val="0077BC"/>
            </a:solidFill>
          </a:ln>
        </p:spPr>
        <p:txBody>
          <a:bodyPr wrap="square" rtlCol="0">
            <a:spAutoFit/>
          </a:bodyPr>
          <a:lstStyle/>
          <a:p>
            <a:r>
              <a:rPr lang="sv-SE" sz="1600" dirty="0"/>
              <a:t>antal våningar = antal våningsplan</a:t>
            </a:r>
          </a:p>
        </p:txBody>
      </p:sp>
      <p:sp>
        <p:nvSpPr>
          <p:cNvPr id="12" name="textruta 11">
            <a:extLst>
              <a:ext uri="{FF2B5EF4-FFF2-40B4-BE49-F238E27FC236}">
                <a16:creationId xmlns:a16="http://schemas.microsoft.com/office/drawing/2014/main" id="{46B1F019-7F25-D7B4-BEBE-40323EE368FD}"/>
              </a:ext>
            </a:extLst>
          </p:cNvPr>
          <p:cNvSpPr txBox="1"/>
          <p:nvPr/>
        </p:nvSpPr>
        <p:spPr>
          <a:xfrm>
            <a:off x="352570" y="3051349"/>
            <a:ext cx="3942687" cy="584775"/>
          </a:xfrm>
          <a:prstGeom prst="rect">
            <a:avLst/>
          </a:prstGeom>
          <a:noFill/>
        </p:spPr>
        <p:txBody>
          <a:bodyPr wrap="square" rtlCol="0">
            <a:spAutoFit/>
          </a:bodyPr>
          <a:lstStyle/>
          <a:p>
            <a:r>
              <a:rPr lang="sv-SE" sz="1600" dirty="0"/>
              <a:t>Byggnad med 11 plan men antalet våningsplan kan vara 8-10 stycken</a:t>
            </a:r>
          </a:p>
        </p:txBody>
      </p:sp>
    </p:spTree>
    <p:extLst>
      <p:ext uri="{BB962C8B-B14F-4D97-AF65-F5344CB8AC3E}">
        <p14:creationId xmlns:p14="http://schemas.microsoft.com/office/powerpoint/2010/main" val="164807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a:xfrm>
            <a:off x="469963" y="329771"/>
            <a:ext cx="9170279" cy="736959"/>
          </a:xfrm>
        </p:spPr>
        <p:txBody>
          <a:bodyPr>
            <a:normAutofit/>
          </a:bodyPr>
          <a:lstStyle/>
          <a:p>
            <a:r>
              <a:rPr lang="sv-SE" dirty="0"/>
              <a:t>Är vinden en vind eller en våning? </a:t>
            </a:r>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21</a:t>
            </a:fld>
            <a:endParaRPr lang="sv-SE"/>
          </a:p>
        </p:txBody>
      </p:sp>
      <p:sp>
        <p:nvSpPr>
          <p:cNvPr id="9" name="textruta 8">
            <a:extLst>
              <a:ext uri="{FF2B5EF4-FFF2-40B4-BE49-F238E27FC236}">
                <a16:creationId xmlns:a16="http://schemas.microsoft.com/office/drawing/2014/main" id="{AE166F9D-1DAD-E333-EB3E-B5EE8DE06CAA}"/>
              </a:ext>
            </a:extLst>
          </p:cNvPr>
          <p:cNvSpPr txBox="1"/>
          <p:nvPr/>
        </p:nvSpPr>
        <p:spPr>
          <a:xfrm>
            <a:off x="608508" y="4290174"/>
            <a:ext cx="4554619" cy="1477328"/>
          </a:xfrm>
          <a:prstGeom prst="rect">
            <a:avLst/>
          </a:prstGeom>
          <a:noFill/>
        </p:spPr>
        <p:txBody>
          <a:bodyPr wrap="square" rtlCol="0">
            <a:spAutoFit/>
          </a:bodyPr>
          <a:lstStyle/>
          <a:p>
            <a:r>
              <a:rPr lang="sv-SE" dirty="0"/>
              <a:t>Ett indraget plan med ytterväggar är en </a:t>
            </a:r>
            <a:r>
              <a:rPr lang="sv-SE" dirty="0">
                <a:solidFill>
                  <a:srgbClr val="0077BC"/>
                </a:solidFill>
              </a:rPr>
              <a:t>våning</a:t>
            </a:r>
            <a:r>
              <a:rPr lang="sv-SE" dirty="0"/>
              <a:t>.</a:t>
            </a:r>
          </a:p>
          <a:p>
            <a:endParaRPr lang="sv-SE" dirty="0"/>
          </a:p>
          <a:p>
            <a:r>
              <a:rPr lang="sv-SE" dirty="0"/>
              <a:t>Enligt definition av vind begränsas vinden i huvudsak av tak och inte av väggar.</a:t>
            </a:r>
          </a:p>
        </p:txBody>
      </p:sp>
      <p:sp>
        <p:nvSpPr>
          <p:cNvPr id="10" name="textruta 9">
            <a:extLst>
              <a:ext uri="{FF2B5EF4-FFF2-40B4-BE49-F238E27FC236}">
                <a16:creationId xmlns:a16="http://schemas.microsoft.com/office/drawing/2014/main" id="{87E2D584-659E-A637-DB5E-AFDB834D02EC}"/>
              </a:ext>
            </a:extLst>
          </p:cNvPr>
          <p:cNvSpPr txBox="1"/>
          <p:nvPr/>
        </p:nvSpPr>
        <p:spPr>
          <a:xfrm>
            <a:off x="469963" y="1228486"/>
            <a:ext cx="5459782" cy="2031325"/>
          </a:xfrm>
          <a:prstGeom prst="rect">
            <a:avLst/>
          </a:prstGeom>
          <a:noFill/>
        </p:spPr>
        <p:txBody>
          <a:bodyPr wrap="square" rtlCol="0">
            <a:spAutoFit/>
          </a:bodyPr>
          <a:lstStyle/>
          <a:p>
            <a:r>
              <a:rPr lang="sv-SE" dirty="0"/>
              <a:t>En byggnad kan bara ha ett vindsplan.</a:t>
            </a:r>
          </a:p>
          <a:p>
            <a:r>
              <a:rPr lang="sv-SE" dirty="0"/>
              <a:t> </a:t>
            </a:r>
          </a:p>
          <a:p>
            <a:endParaRPr lang="sv-SE" dirty="0"/>
          </a:p>
          <a:p>
            <a:r>
              <a:rPr lang="sv-SE" dirty="0"/>
              <a:t>Enligt definition av vind begränsas vinden nedåt av det översta bjälklaget.</a:t>
            </a:r>
          </a:p>
          <a:p>
            <a:endParaRPr lang="sv-SE" dirty="0"/>
          </a:p>
          <a:p>
            <a:endParaRPr lang="sv-SE" dirty="0"/>
          </a:p>
        </p:txBody>
      </p:sp>
      <p:pic>
        <p:nvPicPr>
          <p:cNvPr id="14" name="Bildobjekt 13">
            <a:extLst>
              <a:ext uri="{FF2B5EF4-FFF2-40B4-BE49-F238E27FC236}">
                <a16:creationId xmlns:a16="http://schemas.microsoft.com/office/drawing/2014/main" id="{FBE24DCB-C24D-FF82-755D-C721786BE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25872"/>
            <a:ext cx="4848930" cy="1838998"/>
          </a:xfrm>
          <a:prstGeom prst="rect">
            <a:avLst/>
          </a:prstGeom>
        </p:spPr>
      </p:pic>
      <p:pic>
        <p:nvPicPr>
          <p:cNvPr id="15" name="Platshållare för innehåll 14">
            <a:extLst>
              <a:ext uri="{FF2B5EF4-FFF2-40B4-BE49-F238E27FC236}">
                <a16:creationId xmlns:a16="http://schemas.microsoft.com/office/drawing/2014/main" id="{9B7F8436-79C7-C869-57F9-17DE548B9CAF}"/>
              </a:ext>
            </a:extLst>
          </p:cNvPr>
          <p:cNvPicPr>
            <a:picLocks noGrp="1" noChangeAspect="1"/>
          </p:cNvPicPr>
          <p:nvPr>
            <p:ph idx="11"/>
          </p:nvPr>
        </p:nvPicPr>
        <p:blipFill>
          <a:blip r:embed="rId4">
            <a:extLst>
              <a:ext uri="{28A0092B-C50C-407E-A947-70E740481C1C}">
                <a14:useLocalDpi xmlns:a14="http://schemas.microsoft.com/office/drawing/2010/main" val="0"/>
              </a:ext>
            </a:extLst>
          </a:blip>
          <a:stretch>
            <a:fillRect/>
          </a:stretch>
        </p:blipFill>
        <p:spPr>
          <a:xfrm>
            <a:off x="6096000" y="4113265"/>
            <a:ext cx="4276725" cy="1504950"/>
          </a:xfrm>
          <a:prstGeom prst="rect">
            <a:avLst/>
          </a:prstGeom>
        </p:spPr>
      </p:pic>
      <p:sp>
        <p:nvSpPr>
          <p:cNvPr id="5" name="Pil: höger 4">
            <a:extLst>
              <a:ext uri="{FF2B5EF4-FFF2-40B4-BE49-F238E27FC236}">
                <a16:creationId xmlns:a16="http://schemas.microsoft.com/office/drawing/2014/main" id="{BA8E973F-2B58-960E-7DCB-A3745D298049}"/>
              </a:ext>
            </a:extLst>
          </p:cNvPr>
          <p:cNvSpPr/>
          <p:nvPr/>
        </p:nvSpPr>
        <p:spPr>
          <a:xfrm flipV="1">
            <a:off x="6044799" y="2315514"/>
            <a:ext cx="700719" cy="182989"/>
          </a:xfrm>
          <a:prstGeom prst="rightArrow">
            <a:avLst/>
          </a:prstGeom>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rgbClr val="FF0000"/>
              </a:solidFill>
            </a:endParaRPr>
          </a:p>
        </p:txBody>
      </p:sp>
      <p:sp>
        <p:nvSpPr>
          <p:cNvPr id="3" name="Pil: höger 2">
            <a:extLst>
              <a:ext uri="{FF2B5EF4-FFF2-40B4-BE49-F238E27FC236}">
                <a16:creationId xmlns:a16="http://schemas.microsoft.com/office/drawing/2014/main" id="{785780FE-089D-6E38-3B9F-6DF6A029B23F}"/>
              </a:ext>
            </a:extLst>
          </p:cNvPr>
          <p:cNvSpPr/>
          <p:nvPr/>
        </p:nvSpPr>
        <p:spPr>
          <a:xfrm flipV="1">
            <a:off x="6127926" y="4560281"/>
            <a:ext cx="785091" cy="182988"/>
          </a:xfrm>
          <a:prstGeom prst="rightArrow">
            <a:avLst/>
          </a:prstGeom>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rgbClr val="FF0000"/>
              </a:solidFill>
            </a:endParaRPr>
          </a:p>
        </p:txBody>
      </p:sp>
    </p:spTree>
    <p:extLst>
      <p:ext uri="{BB962C8B-B14F-4D97-AF65-F5344CB8AC3E}">
        <p14:creationId xmlns:p14="http://schemas.microsoft.com/office/powerpoint/2010/main" val="340668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p:txBody>
          <a:bodyPr/>
          <a:lstStyle/>
          <a:p>
            <a:r>
              <a:rPr lang="sv-SE" dirty="0"/>
              <a:t>Våning</a:t>
            </a:r>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22</a:t>
            </a:fld>
            <a:endParaRPr lang="sv-SE"/>
          </a:p>
        </p:txBody>
      </p:sp>
      <p:sp>
        <p:nvSpPr>
          <p:cNvPr id="3" name="Platshållare för innehåll 7">
            <a:extLst>
              <a:ext uri="{FF2B5EF4-FFF2-40B4-BE49-F238E27FC236}">
                <a16:creationId xmlns:a16="http://schemas.microsoft.com/office/drawing/2014/main" id="{A5656471-E7E2-FCE4-ABDB-9580495703F0}"/>
              </a:ext>
            </a:extLst>
          </p:cNvPr>
          <p:cNvSpPr txBox="1">
            <a:spLocks/>
          </p:cNvSpPr>
          <p:nvPr/>
        </p:nvSpPr>
        <p:spPr>
          <a:xfrm>
            <a:off x="491115" y="1141772"/>
            <a:ext cx="10002714" cy="5311415"/>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600"/>
              </a:spcBef>
              <a:buFont typeface="Arial" panose="020B0604020202020204" pitchFamily="34" charset="0"/>
              <a:buNone/>
            </a:pPr>
            <a:endParaRPr lang="sv-SE" sz="1600" dirty="0"/>
          </a:p>
          <a:p>
            <a:pPr marL="0" lvl="1" indent="0">
              <a:spcBef>
                <a:spcPts val="600"/>
              </a:spcBef>
              <a:buFont typeface="Arial" panose="020B0604020202020204" pitchFamily="34" charset="0"/>
              <a:buNone/>
            </a:pPr>
            <a:r>
              <a:rPr lang="sv-SE" sz="2000" dirty="0"/>
              <a:t>Antalet våningar är avgörande om det finns:</a:t>
            </a:r>
          </a:p>
          <a:p>
            <a:pPr marL="285750" lvl="1" indent="-285750">
              <a:spcBef>
                <a:spcPts val="600"/>
              </a:spcBef>
            </a:pPr>
            <a:r>
              <a:rPr lang="sv-SE" sz="1600" dirty="0"/>
              <a:t>Planbestämmelser om antal våningar</a:t>
            </a:r>
          </a:p>
          <a:p>
            <a:pPr marL="0" lvl="1" indent="0">
              <a:spcBef>
                <a:spcPts val="600"/>
              </a:spcBef>
              <a:buFont typeface="Arial" panose="020B0604020202020204" pitchFamily="34" charset="0"/>
              <a:buNone/>
            </a:pPr>
            <a:endParaRPr lang="sv-SE" sz="2000" dirty="0"/>
          </a:p>
          <a:p>
            <a:pPr marL="0" lvl="1" indent="0">
              <a:spcBef>
                <a:spcPts val="600"/>
              </a:spcBef>
              <a:buFont typeface="Arial" panose="020B0604020202020204" pitchFamily="34" charset="0"/>
              <a:buNone/>
            </a:pPr>
            <a:endParaRPr lang="sv-SE" sz="2000"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spTree>
    <p:extLst>
      <p:ext uri="{BB962C8B-B14F-4D97-AF65-F5344CB8AC3E}">
        <p14:creationId xmlns:p14="http://schemas.microsoft.com/office/powerpoint/2010/main" val="3916633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4E13EA-2377-1846-3F98-44E5389FFD89}"/>
              </a:ext>
            </a:extLst>
          </p:cNvPr>
          <p:cNvSpPr>
            <a:spLocks noGrp="1"/>
          </p:cNvSpPr>
          <p:nvPr>
            <p:ph type="title"/>
          </p:nvPr>
        </p:nvSpPr>
        <p:spPr/>
        <p:txBody>
          <a:bodyPr/>
          <a:lstStyle/>
          <a:p>
            <a:r>
              <a:rPr lang="sv-SE" dirty="0"/>
              <a:t>Antal våningsplan avgör </a:t>
            </a:r>
            <a:r>
              <a:rPr lang="sv-SE" dirty="0" err="1"/>
              <a:t>bl</a:t>
            </a:r>
            <a:r>
              <a:rPr lang="sv-SE" dirty="0"/>
              <a:t> a </a:t>
            </a:r>
            <a:r>
              <a:rPr lang="sv-SE" dirty="0" err="1"/>
              <a:t>brandkrav</a:t>
            </a:r>
            <a:endParaRPr lang="sv-SE" dirty="0"/>
          </a:p>
        </p:txBody>
      </p:sp>
      <p:sp>
        <p:nvSpPr>
          <p:cNvPr id="4" name="Platshållare för bildnummer 3">
            <a:extLst>
              <a:ext uri="{FF2B5EF4-FFF2-40B4-BE49-F238E27FC236}">
                <a16:creationId xmlns:a16="http://schemas.microsoft.com/office/drawing/2014/main" id="{ABFAC380-8D12-EA9A-8623-94728F031799}"/>
              </a:ext>
            </a:extLst>
          </p:cNvPr>
          <p:cNvSpPr>
            <a:spLocks noGrp="1"/>
          </p:cNvSpPr>
          <p:nvPr>
            <p:ph type="sldNum" sz="quarter" idx="12"/>
          </p:nvPr>
        </p:nvSpPr>
        <p:spPr/>
        <p:txBody>
          <a:bodyPr/>
          <a:lstStyle/>
          <a:p>
            <a:fld id="{59C8BBA8-F427-4879-AAC6-186856FF899B}" type="slidenum">
              <a:rPr lang="sv-SE" smtClean="0"/>
              <a:pPr/>
              <a:t>23</a:t>
            </a:fld>
            <a:endParaRPr lang="sv-SE"/>
          </a:p>
        </p:txBody>
      </p:sp>
      <p:sp>
        <p:nvSpPr>
          <p:cNvPr id="3" name="Platshållare för innehåll 7">
            <a:extLst>
              <a:ext uri="{FF2B5EF4-FFF2-40B4-BE49-F238E27FC236}">
                <a16:creationId xmlns:a16="http://schemas.microsoft.com/office/drawing/2014/main" id="{A5656471-E7E2-FCE4-ABDB-9580495703F0}"/>
              </a:ext>
            </a:extLst>
          </p:cNvPr>
          <p:cNvSpPr txBox="1">
            <a:spLocks/>
          </p:cNvSpPr>
          <p:nvPr/>
        </p:nvSpPr>
        <p:spPr>
          <a:xfrm>
            <a:off x="491115" y="1141772"/>
            <a:ext cx="10869612" cy="5311415"/>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600"/>
              </a:spcBef>
              <a:buNone/>
            </a:pPr>
            <a:endParaRPr lang="sv-SE" sz="1600" dirty="0"/>
          </a:p>
          <a:p>
            <a:pPr marL="342900" lvl="1" indent="-342900">
              <a:spcBef>
                <a:spcPts val="600"/>
              </a:spcBef>
            </a:pPr>
            <a:endParaRPr lang="sv-SE" sz="1600" dirty="0"/>
          </a:p>
          <a:p>
            <a:pPr marL="342900" lvl="1" indent="-342900">
              <a:spcBef>
                <a:spcPts val="600"/>
              </a:spcBef>
            </a:pPr>
            <a:endParaRPr lang="sv-SE" sz="1600" dirty="0"/>
          </a:p>
          <a:p>
            <a:pPr marL="342900" lvl="1" indent="-342900">
              <a:spcBef>
                <a:spcPts val="600"/>
              </a:spcBef>
            </a:pPr>
            <a:endParaRPr lang="sv-SE" sz="1600" dirty="0"/>
          </a:p>
          <a:p>
            <a:pPr marL="342900" lvl="1" indent="-342900">
              <a:spcBef>
                <a:spcPts val="600"/>
              </a:spcBef>
            </a:pPr>
            <a:endParaRPr lang="sv-SE" sz="1600" dirty="0"/>
          </a:p>
          <a:p>
            <a:pPr marL="342900" lvl="1" indent="-342900">
              <a:spcBef>
                <a:spcPts val="600"/>
              </a:spcBef>
            </a:pPr>
            <a:endParaRPr lang="sv-SE" sz="2000" dirty="0"/>
          </a:p>
          <a:p>
            <a:pPr marL="0" lvl="1" indent="0">
              <a:spcBef>
                <a:spcPts val="600"/>
              </a:spcBef>
              <a:buFont typeface="Arial" panose="020B0604020202020204" pitchFamily="34" charset="0"/>
              <a:buNone/>
            </a:pPr>
            <a:endParaRPr lang="sv-SE" sz="2000" dirty="0"/>
          </a:p>
          <a:p>
            <a:pPr marL="0" lvl="1" indent="0">
              <a:spcBef>
                <a:spcPts val="600"/>
              </a:spcBef>
              <a:buFont typeface="Arial" panose="020B0604020202020204" pitchFamily="34" charset="0"/>
              <a:buNone/>
            </a:pPr>
            <a:endParaRPr lang="sv-SE" sz="2000" dirty="0"/>
          </a:p>
          <a:p>
            <a:pPr marL="0" lvl="1" indent="0">
              <a:spcBef>
                <a:spcPts val="600"/>
              </a:spcBef>
              <a:buNone/>
            </a:pPr>
            <a:endParaRPr lang="sv-SE" sz="2000" dirty="0">
              <a:solidFill>
                <a:srgbClr val="0070C0"/>
              </a:solidFill>
            </a:endParaRPr>
          </a:p>
          <a:p>
            <a:pPr marL="0" lvl="1" indent="0">
              <a:spcBef>
                <a:spcPts val="600"/>
              </a:spcBef>
              <a:buNone/>
            </a:pPr>
            <a:r>
              <a:rPr lang="sv-SE" sz="1800" dirty="0"/>
              <a:t>Vid bestämning av brandteknisk klass gäller att:</a:t>
            </a:r>
            <a:r>
              <a:rPr lang="sv-SE" sz="2000" dirty="0">
                <a:solidFill>
                  <a:srgbClr val="0070C0"/>
                </a:solidFill>
              </a:rPr>
              <a:t>	</a:t>
            </a:r>
          </a:p>
          <a:p>
            <a:pPr marL="285750" lvl="1" indent="-285750">
              <a:spcBef>
                <a:spcPts val="600"/>
              </a:spcBef>
            </a:pPr>
            <a:r>
              <a:rPr lang="sv-SE" sz="1800" dirty="0">
                <a:solidFill>
                  <a:srgbClr val="0070C0"/>
                </a:solidFill>
              </a:rPr>
              <a:t>entresolvåning = våningsplan om </a:t>
            </a:r>
            <a:r>
              <a:rPr lang="sv-SE" sz="1800" dirty="0">
                <a:effectLst/>
                <a:ea typeface="Calibri" panose="020F0502020204030204" pitchFamily="34" charset="0"/>
                <a:cs typeface="Times New Roman" panose="02020603050405020304" pitchFamily="18" charset="0"/>
              </a:rPr>
              <a:t>entresolplanet utgör mer än 50 % av </a:t>
            </a:r>
            <a:r>
              <a:rPr lang="sv-SE" sz="1800" dirty="0" err="1">
                <a:effectLst/>
                <a:ea typeface="Calibri" panose="020F0502020204030204" pitchFamily="34" charset="0"/>
                <a:cs typeface="Times New Roman" panose="02020603050405020304" pitchFamily="18" charset="0"/>
              </a:rPr>
              <a:t>golvarean</a:t>
            </a:r>
            <a:r>
              <a:rPr lang="sv-SE" sz="1800" dirty="0">
                <a:effectLst/>
                <a:ea typeface="Calibri" panose="020F0502020204030204" pitchFamily="34" charset="0"/>
                <a:cs typeface="Times New Roman" panose="02020603050405020304" pitchFamily="18" charset="0"/>
              </a:rPr>
              <a:t> på underliggande plan eller överstiger maxgräns för olika byggnadsklasser (</a:t>
            </a:r>
            <a:r>
              <a:rPr lang="sv-SE" sz="1800" dirty="0"/>
              <a:t>5:22 BBR).</a:t>
            </a:r>
          </a:p>
          <a:p>
            <a:pPr marL="0" lvl="1" indent="0">
              <a:spcBef>
                <a:spcPts val="600"/>
              </a:spcBef>
              <a:buNone/>
            </a:pPr>
            <a:r>
              <a:rPr lang="sv-SE" sz="1800" dirty="0">
                <a:effectLst/>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1" indent="-342900">
              <a:spcBef>
                <a:spcPts val="600"/>
              </a:spcBef>
            </a:pPr>
            <a:endParaRPr lang="sv-SE" sz="2000" dirty="0"/>
          </a:p>
          <a:p>
            <a:pPr marL="0" lvl="1" indent="0">
              <a:spcBef>
                <a:spcPts val="600"/>
              </a:spcBef>
              <a:buFont typeface="Arial" panose="020B0604020202020204" pitchFamily="34" charset="0"/>
              <a:buNone/>
            </a:pPr>
            <a:endParaRPr lang="sv-SE" sz="2000" dirty="0"/>
          </a:p>
          <a:p>
            <a:pPr marL="0" lvl="1" indent="0">
              <a:spcBef>
                <a:spcPts val="600"/>
              </a:spcBef>
              <a:buFont typeface="Arial" panose="020B0604020202020204" pitchFamily="34" charset="0"/>
              <a:buNone/>
            </a:pPr>
            <a:endParaRPr lang="sv-SE" sz="2000"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graphicFrame>
        <p:nvGraphicFramePr>
          <p:cNvPr id="12" name="Tabell 11">
            <a:extLst>
              <a:ext uri="{FF2B5EF4-FFF2-40B4-BE49-F238E27FC236}">
                <a16:creationId xmlns:a16="http://schemas.microsoft.com/office/drawing/2014/main" id="{0CF1E056-DB1D-D0C7-9BF3-CFA1F3EF2A99}"/>
              </a:ext>
            </a:extLst>
          </p:cNvPr>
          <p:cNvGraphicFramePr>
            <a:graphicFrameLocks noGrp="1"/>
          </p:cNvGraphicFramePr>
          <p:nvPr>
            <p:extLst>
              <p:ext uri="{D42A27DB-BD31-4B8C-83A1-F6EECF244321}">
                <p14:modId xmlns:p14="http://schemas.microsoft.com/office/powerpoint/2010/main" val="1895409709"/>
              </p:ext>
            </p:extLst>
          </p:nvPr>
        </p:nvGraphicFramePr>
        <p:xfrm>
          <a:off x="513144" y="1320799"/>
          <a:ext cx="7196858" cy="2964871"/>
        </p:xfrm>
        <a:graphic>
          <a:graphicData uri="http://schemas.openxmlformats.org/drawingml/2006/table">
            <a:tbl>
              <a:tblPr firstRow="1" firstCol="1" bandRow="1">
                <a:tableStyleId>{5C22544A-7EE6-4342-B048-85BDC9FD1C3A}</a:tableStyleId>
              </a:tblPr>
              <a:tblGrid>
                <a:gridCol w="1075481">
                  <a:extLst>
                    <a:ext uri="{9D8B030D-6E8A-4147-A177-3AD203B41FA5}">
                      <a16:colId xmlns:a16="http://schemas.microsoft.com/office/drawing/2014/main" val="771857636"/>
                    </a:ext>
                  </a:extLst>
                </a:gridCol>
                <a:gridCol w="2325231">
                  <a:extLst>
                    <a:ext uri="{9D8B030D-6E8A-4147-A177-3AD203B41FA5}">
                      <a16:colId xmlns:a16="http://schemas.microsoft.com/office/drawing/2014/main" val="3871112499"/>
                    </a:ext>
                  </a:extLst>
                </a:gridCol>
                <a:gridCol w="803564">
                  <a:extLst>
                    <a:ext uri="{9D8B030D-6E8A-4147-A177-3AD203B41FA5}">
                      <a16:colId xmlns:a16="http://schemas.microsoft.com/office/drawing/2014/main" val="1690362396"/>
                    </a:ext>
                  </a:extLst>
                </a:gridCol>
                <a:gridCol w="1117600">
                  <a:extLst>
                    <a:ext uri="{9D8B030D-6E8A-4147-A177-3AD203B41FA5}">
                      <a16:colId xmlns:a16="http://schemas.microsoft.com/office/drawing/2014/main" val="3267103363"/>
                    </a:ext>
                  </a:extLst>
                </a:gridCol>
                <a:gridCol w="960582">
                  <a:extLst>
                    <a:ext uri="{9D8B030D-6E8A-4147-A177-3AD203B41FA5}">
                      <a16:colId xmlns:a16="http://schemas.microsoft.com/office/drawing/2014/main" val="2660494060"/>
                    </a:ext>
                  </a:extLst>
                </a:gridCol>
                <a:gridCol w="914400">
                  <a:extLst>
                    <a:ext uri="{9D8B030D-6E8A-4147-A177-3AD203B41FA5}">
                      <a16:colId xmlns:a16="http://schemas.microsoft.com/office/drawing/2014/main" val="1436723675"/>
                    </a:ext>
                  </a:extLst>
                </a:gridCol>
              </a:tblGrid>
              <a:tr h="235614">
                <a:tc>
                  <a:txBody>
                    <a:bodyPr/>
                    <a:lstStyle/>
                    <a:p>
                      <a:r>
                        <a:rPr lang="sv-SE" sz="1400">
                          <a:effectLst/>
                        </a:rPr>
                        <a:t>BBR</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sv-SE" sz="1400" dirty="0" err="1">
                          <a:effectLst/>
                        </a:rPr>
                        <a:t>Brandkrav</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a:r>
                        <a:rPr lang="sv-SE" sz="1400" dirty="0">
                          <a:effectLst/>
                        </a:rPr>
                        <a:t>Våningsplan</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657035476"/>
                  </a:ext>
                </a:extLst>
              </a:tr>
              <a:tr h="235614">
                <a:tc>
                  <a:txBody>
                    <a:bodyPr/>
                    <a:lstStyle/>
                    <a:p>
                      <a:r>
                        <a:rPr lang="sv-SE" sz="12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sv-SE" sz="12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sv-SE" sz="1400">
                          <a:effectLst/>
                        </a:rPr>
                        <a:t>&gt;2</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sv-SE" sz="1400">
                          <a:effectLst/>
                        </a:rPr>
                        <a:t>&gt;8</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sv-SE" sz="1400">
                          <a:effectLst/>
                        </a:rPr>
                        <a:t>&gt;10</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sv-SE" sz="1400">
                          <a:effectLst/>
                        </a:rPr>
                        <a:t>&gt;16</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1920119"/>
                  </a:ext>
                </a:extLst>
              </a:tr>
              <a:tr h="235614">
                <a:tc>
                  <a:txBody>
                    <a:bodyPr/>
                    <a:lstStyle/>
                    <a:p>
                      <a:r>
                        <a:rPr lang="sv-SE" sz="1400">
                          <a:effectLst/>
                        </a:rPr>
                        <a:t>5:22</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sv-SE" sz="1400" dirty="0" err="1">
                          <a:effectLst/>
                        </a:rPr>
                        <a:t>Br</a:t>
                      </a:r>
                      <a:r>
                        <a:rPr lang="sv-SE" sz="1400" dirty="0">
                          <a:effectLst/>
                        </a:rPr>
                        <a:t> 0</a:t>
                      </a:r>
                      <a:r>
                        <a:rPr lang="sv-SE" sz="1400" baseline="30000" dirty="0">
                          <a:effectLst/>
                        </a:rPr>
                        <a:t>1</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x</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51927618"/>
                  </a:ext>
                </a:extLst>
              </a:tr>
              <a:tr h="235614">
                <a:tc>
                  <a:txBody>
                    <a:bodyPr/>
                    <a:lstStyle/>
                    <a:p>
                      <a:r>
                        <a:rPr lang="sv-SE" sz="1400">
                          <a:effectLst/>
                        </a:rPr>
                        <a:t>5:22</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sv-SE" sz="1400" dirty="0" err="1">
                          <a:effectLst/>
                        </a:rPr>
                        <a:t>Br</a:t>
                      </a:r>
                      <a:r>
                        <a:rPr lang="sv-SE" sz="1400" dirty="0">
                          <a:effectLst/>
                        </a:rPr>
                        <a:t> 1</a:t>
                      </a:r>
                      <a:r>
                        <a:rPr lang="sv-SE" sz="1400" baseline="30000" dirty="0">
                          <a:effectLst/>
                        </a:rPr>
                        <a:t>1, 2</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x</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x</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x</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6908804"/>
                  </a:ext>
                </a:extLst>
              </a:tr>
              <a:tr h="368592">
                <a:tc>
                  <a:txBody>
                    <a:bodyPr/>
                    <a:lstStyle/>
                    <a:p>
                      <a:r>
                        <a:rPr lang="sv-SE" sz="1400">
                          <a:effectLst/>
                        </a:rPr>
                        <a:t>5:321</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sv-SE" sz="1400" dirty="0">
                          <a:effectLst/>
                        </a:rPr>
                        <a:t>Minst ett Tr2-trapphus</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x</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x</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98346240"/>
                  </a:ext>
                </a:extLst>
              </a:tr>
              <a:tr h="371637">
                <a:tc>
                  <a:txBody>
                    <a:bodyPr/>
                    <a:lstStyle/>
                    <a:p>
                      <a:r>
                        <a:rPr lang="sv-SE" sz="1400">
                          <a:effectLst/>
                        </a:rPr>
                        <a:t>5:321</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sv-SE" sz="1400" dirty="0">
                          <a:effectLst/>
                        </a:rPr>
                        <a:t>Minst ett Tr1-trapphus</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x</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6326880"/>
                  </a:ext>
                </a:extLst>
              </a:tr>
              <a:tr h="532775">
                <a:tc>
                  <a:txBody>
                    <a:bodyPr/>
                    <a:lstStyle/>
                    <a:p>
                      <a:r>
                        <a:rPr lang="sv-SE" sz="1400" dirty="0">
                          <a:effectLst/>
                        </a:rPr>
                        <a:t>5:322</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sv-SE" sz="1400" dirty="0">
                          <a:effectLst/>
                        </a:rPr>
                        <a:t>Enda utrymningsväg</a:t>
                      </a:r>
                      <a:endParaRPr lang="sv-SE" sz="1200" dirty="0">
                        <a:effectLst/>
                      </a:endParaRPr>
                    </a:p>
                    <a:p>
                      <a:r>
                        <a:rPr lang="sv-SE" sz="1400" dirty="0">
                          <a:effectLst/>
                        </a:rPr>
                        <a:t>Tr2- trapphus</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Vk3</a:t>
                      </a:r>
                      <a:br>
                        <a:rPr lang="sv-SE" sz="1400" dirty="0">
                          <a:effectLst/>
                        </a:rPr>
                      </a:br>
                      <a:r>
                        <a:rPr lang="sv-SE" sz="1400" dirty="0">
                          <a:effectLst/>
                        </a:rPr>
                        <a:t>Vk1</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Vk3</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Vk3</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9185496"/>
                  </a:ext>
                </a:extLst>
              </a:tr>
              <a:tr h="513797">
                <a:tc>
                  <a:txBody>
                    <a:bodyPr/>
                    <a:lstStyle/>
                    <a:p>
                      <a:r>
                        <a:rPr lang="sv-SE" sz="1400" dirty="0">
                          <a:effectLst/>
                        </a:rPr>
                        <a:t>5:322</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sv-SE" sz="1400" dirty="0">
                          <a:effectLst/>
                        </a:rPr>
                        <a:t>Enda utrymningsväg </a:t>
                      </a:r>
                      <a:endParaRPr lang="sv-SE" sz="1200" dirty="0">
                        <a:effectLst/>
                      </a:endParaRPr>
                    </a:p>
                    <a:p>
                      <a:r>
                        <a:rPr lang="sv-SE" sz="1400" dirty="0">
                          <a:effectLst/>
                        </a:rPr>
                        <a:t>Tr1-trapphus</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Vk3</a:t>
                      </a:r>
                      <a:br>
                        <a:rPr lang="sv-SE" sz="1400">
                          <a:effectLst/>
                        </a:rPr>
                      </a:br>
                      <a:r>
                        <a:rPr lang="sv-SE" sz="1400">
                          <a:effectLst/>
                        </a:rPr>
                        <a:t>Vk1</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Vk3</a:t>
                      </a:r>
                      <a:br>
                        <a:rPr lang="sv-SE" sz="1400" dirty="0">
                          <a:effectLst/>
                        </a:rPr>
                      </a:br>
                      <a:r>
                        <a:rPr lang="sv-SE" sz="1400" dirty="0">
                          <a:effectLst/>
                        </a:rPr>
                        <a:t>Vk1</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Vk3</a:t>
                      </a:r>
                      <a:br>
                        <a:rPr lang="sv-SE" sz="1400" dirty="0">
                          <a:effectLst/>
                        </a:rPr>
                      </a:br>
                      <a:r>
                        <a:rPr lang="sv-SE" sz="1400" dirty="0">
                          <a:effectLst/>
                        </a:rPr>
                        <a:t>Vk1</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6893123"/>
                  </a:ext>
                </a:extLst>
              </a:tr>
              <a:tr h="235614">
                <a:tc>
                  <a:txBody>
                    <a:bodyPr/>
                    <a:lstStyle/>
                    <a:p>
                      <a:r>
                        <a:rPr lang="sv-SE" sz="1400" dirty="0">
                          <a:effectLst/>
                        </a:rPr>
                        <a:t>5:734</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sv-SE" sz="1400" dirty="0">
                          <a:effectLst/>
                        </a:rPr>
                        <a:t>Räddningshiss</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 </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a:effectLst/>
                        </a:rPr>
                        <a:t>x</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sv-SE" sz="1400" dirty="0">
                          <a:effectLst/>
                        </a:rPr>
                        <a:t>x</a:t>
                      </a: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8713368"/>
                  </a:ext>
                </a:extLst>
              </a:tr>
            </a:tbl>
          </a:graphicData>
        </a:graphic>
      </p:graphicFrame>
      <p:sp>
        <p:nvSpPr>
          <p:cNvPr id="13" name="textruta 12">
            <a:extLst>
              <a:ext uri="{FF2B5EF4-FFF2-40B4-BE49-F238E27FC236}">
                <a16:creationId xmlns:a16="http://schemas.microsoft.com/office/drawing/2014/main" id="{C9F65AA4-398F-CEB5-1E9D-D1D97E59DE2D}"/>
              </a:ext>
            </a:extLst>
          </p:cNvPr>
          <p:cNvSpPr txBox="1"/>
          <p:nvPr/>
        </p:nvSpPr>
        <p:spPr>
          <a:xfrm>
            <a:off x="8080428" y="1828562"/>
            <a:ext cx="3485229" cy="1600438"/>
          </a:xfrm>
          <a:prstGeom prst="rect">
            <a:avLst/>
          </a:prstGeom>
          <a:noFill/>
        </p:spPr>
        <p:txBody>
          <a:bodyPr wrap="square" rtlCol="0">
            <a:spAutoFit/>
          </a:bodyPr>
          <a:lstStyle/>
          <a:p>
            <a:pPr lvl="0"/>
            <a:r>
              <a:rPr lang="sv-SE" sz="1800" baseline="30000" dirty="0">
                <a:effectLst/>
                <a:latin typeface="Times New Roman" panose="02020603050405020304" pitchFamily="18" charset="0"/>
                <a:ea typeface="Times New Roman" panose="02020603050405020304" pitchFamily="18" charset="0"/>
              </a:rPr>
              <a:t>1 </a:t>
            </a:r>
            <a:r>
              <a:rPr lang="sv-SE" sz="1600" dirty="0">
                <a:effectLst/>
                <a:latin typeface="Times New Roman" panose="02020603050405020304" pitchFamily="18" charset="0"/>
                <a:ea typeface="Times New Roman" panose="02020603050405020304" pitchFamily="18" charset="0"/>
              </a:rPr>
              <a:t>Egen definition av när entresolvåning räknas som ett våningsplan. För övriga </a:t>
            </a:r>
            <a:r>
              <a:rPr lang="sv-SE" sz="1600" dirty="0" err="1">
                <a:effectLst/>
                <a:latin typeface="Times New Roman" panose="02020603050405020304" pitchFamily="18" charset="0"/>
                <a:ea typeface="Times New Roman" panose="02020603050405020304" pitchFamily="18" charset="0"/>
              </a:rPr>
              <a:t>brandkrav</a:t>
            </a:r>
            <a:r>
              <a:rPr lang="sv-SE" sz="1600" dirty="0">
                <a:effectLst/>
                <a:latin typeface="Times New Roman" panose="02020603050405020304" pitchFamily="18" charset="0"/>
                <a:ea typeface="Times New Roman" panose="02020603050405020304" pitchFamily="18" charset="0"/>
              </a:rPr>
              <a:t> gäller allmän definition av. </a:t>
            </a:r>
          </a:p>
          <a:p>
            <a:pPr lvl="0"/>
            <a:endParaRPr lang="sv-SE" sz="1800" dirty="0">
              <a:effectLst/>
              <a:latin typeface="Times New Roman" panose="02020603050405020304" pitchFamily="18" charset="0"/>
              <a:ea typeface="Times New Roman" panose="02020603050405020304" pitchFamily="18" charset="0"/>
            </a:endParaRPr>
          </a:p>
          <a:p>
            <a:pPr lvl="0"/>
            <a:r>
              <a:rPr lang="sv-SE" sz="1800" baseline="30000" dirty="0">
                <a:effectLst/>
                <a:latin typeface="Times New Roman" panose="02020603050405020304" pitchFamily="18" charset="0"/>
                <a:ea typeface="Times New Roman" panose="02020603050405020304" pitchFamily="18" charset="0"/>
              </a:rPr>
              <a:t>2 </a:t>
            </a:r>
            <a:r>
              <a:rPr lang="sv-SE" sz="1600" dirty="0">
                <a:effectLst/>
                <a:latin typeface="Times New Roman" panose="02020603050405020304" pitchFamily="18" charset="0"/>
                <a:ea typeface="Times New Roman" panose="02020603050405020304" pitchFamily="18" charset="0"/>
              </a:rPr>
              <a:t>Undantag småhus med högst 3 våningsplan som kan utformas i Br2.</a:t>
            </a:r>
          </a:p>
        </p:txBody>
      </p:sp>
    </p:spTree>
    <p:extLst>
      <p:ext uri="{BB962C8B-B14F-4D97-AF65-F5344CB8AC3E}">
        <p14:creationId xmlns:p14="http://schemas.microsoft.com/office/powerpoint/2010/main" val="4087456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blomma, växt, utomhus, blomblad&#10;&#10;Automatiskt genererad beskrivning">
            <a:extLst>
              <a:ext uri="{FF2B5EF4-FFF2-40B4-BE49-F238E27FC236}">
                <a16:creationId xmlns:a16="http://schemas.microsoft.com/office/drawing/2014/main" id="{A8D3CEF5-A141-85C8-B743-166C5A842437}"/>
              </a:ext>
            </a:extLst>
          </p:cNvPr>
          <p:cNvPicPr>
            <a:picLocks noChangeAspect="1"/>
          </p:cNvPicPr>
          <p:nvPr/>
        </p:nvPicPr>
        <p:blipFill rotWithShape="1">
          <a:blip r:embed="rId3">
            <a:extLst>
              <a:ext uri="{28A0092B-C50C-407E-A947-70E740481C1C}">
                <a14:useLocalDpi xmlns:a14="http://schemas.microsoft.com/office/drawing/2010/main" val="0"/>
              </a:ext>
            </a:extLst>
          </a:blip>
          <a:srcRect t="26729" b="8706"/>
          <a:stretch/>
        </p:blipFill>
        <p:spPr>
          <a:xfrm>
            <a:off x="407989" y="404812"/>
            <a:ext cx="11376024" cy="5508625"/>
          </a:xfrm>
          <a:prstGeom prst="round2SameRect">
            <a:avLst>
              <a:gd name="adj1" fmla="val 0"/>
              <a:gd name="adj2" fmla="val 0"/>
            </a:avLst>
          </a:prstGeom>
          <a:noFill/>
        </p:spPr>
      </p:pic>
      <p:sp>
        <p:nvSpPr>
          <p:cNvPr id="2" name="Rubrik 1">
            <a:extLst>
              <a:ext uri="{FF2B5EF4-FFF2-40B4-BE49-F238E27FC236}">
                <a16:creationId xmlns:a16="http://schemas.microsoft.com/office/drawing/2014/main" id="{D3BDAD27-E3F8-408B-A998-F2688550736A}"/>
              </a:ext>
            </a:extLst>
          </p:cNvPr>
          <p:cNvSpPr>
            <a:spLocks noGrp="1"/>
          </p:cNvSpPr>
          <p:nvPr>
            <p:ph type="ctrTitle"/>
          </p:nvPr>
        </p:nvSpPr>
        <p:spPr>
          <a:xfrm>
            <a:off x="1116390" y="3283114"/>
            <a:ext cx="5796039" cy="885112"/>
          </a:xfrm>
        </p:spPr>
        <p:txBody>
          <a:bodyPr anchor="ctr">
            <a:normAutofit fontScale="90000"/>
          </a:bodyPr>
          <a:lstStyle/>
          <a:p>
            <a:pPr algn="l"/>
            <a:r>
              <a:rPr lang="sv-SE" sz="2000" dirty="0"/>
              <a:t>Kontakt</a:t>
            </a:r>
            <a:br>
              <a:rPr lang="sv-SE" sz="2000" dirty="0"/>
            </a:br>
            <a:br>
              <a:rPr lang="sv-SE" sz="2000" dirty="0"/>
            </a:br>
            <a:r>
              <a:rPr lang="sv-SE" sz="2000" dirty="0"/>
              <a:t>mari.von.sivers@stadsbyggnad.goteborg.se</a:t>
            </a:r>
            <a:br>
              <a:rPr lang="sv-SE" sz="1300" dirty="0"/>
            </a:br>
            <a:endParaRPr lang="sv-SE" sz="1300" dirty="0"/>
          </a:p>
        </p:txBody>
      </p:sp>
    </p:spTree>
    <p:extLst>
      <p:ext uri="{BB962C8B-B14F-4D97-AF65-F5344CB8AC3E}">
        <p14:creationId xmlns:p14="http://schemas.microsoft.com/office/powerpoint/2010/main" val="244156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7F1E4F-1CFF-5643-939E-217C01CDF565}" type="slidenum">
              <a:rPr lang="en-US" smtClean="0"/>
              <a:pPr>
                <a:defRPr/>
              </a:pPr>
              <a:t>3</a:t>
            </a:fld>
            <a:endParaRPr lang="en-US"/>
          </a:p>
        </p:txBody>
      </p:sp>
      <p:sp>
        <p:nvSpPr>
          <p:cNvPr id="11" name="Rubrik 6">
            <a:extLst>
              <a:ext uri="{FF2B5EF4-FFF2-40B4-BE49-F238E27FC236}">
                <a16:creationId xmlns:a16="http://schemas.microsoft.com/office/drawing/2014/main" id="{6D03E197-D797-FB23-7CEB-B26D3D901283}"/>
              </a:ext>
            </a:extLst>
          </p:cNvPr>
          <p:cNvSpPr txBox="1">
            <a:spLocks/>
          </p:cNvSpPr>
          <p:nvPr/>
        </p:nvSpPr>
        <p:spPr>
          <a:xfrm>
            <a:off x="358720" y="455865"/>
            <a:ext cx="9909296" cy="736959"/>
          </a:xfrm>
          <a:prstGeom prst="rect">
            <a:avLst/>
          </a:prstGeom>
        </p:spPr>
        <p:txBody>
          <a:bodyPr vert="horz" lIns="0" tIns="45720" rIns="0" bIns="45720" rtlCol="0" anchor="ctr">
            <a:no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dirty="0"/>
              <a:t>Definitioner av areabegrepp, höjder och våningar</a:t>
            </a:r>
          </a:p>
        </p:txBody>
      </p:sp>
      <p:pic>
        <p:nvPicPr>
          <p:cNvPr id="7" name="Platshållare för innehåll 4">
            <a:extLst>
              <a:ext uri="{FF2B5EF4-FFF2-40B4-BE49-F238E27FC236}">
                <a16:creationId xmlns:a16="http://schemas.microsoft.com/office/drawing/2014/main" id="{18686831-C512-E7A7-2443-9CBC23E261EA}"/>
              </a:ext>
            </a:extLst>
          </p:cNvPr>
          <p:cNvPicPr>
            <a:picLocks noChangeAspect="1"/>
          </p:cNvPicPr>
          <p:nvPr/>
        </p:nvPicPr>
        <p:blipFill>
          <a:blip r:embed="rId3"/>
          <a:stretch>
            <a:fillRect/>
          </a:stretch>
        </p:blipFill>
        <p:spPr>
          <a:xfrm>
            <a:off x="4283095" y="1498617"/>
            <a:ext cx="3585708" cy="3924011"/>
          </a:xfrm>
          <a:prstGeom prst="rect">
            <a:avLst/>
          </a:prstGeom>
          <a:ln>
            <a:solidFill>
              <a:schemeClr val="accent1"/>
            </a:solidFill>
          </a:ln>
        </p:spPr>
      </p:pic>
      <p:cxnSp>
        <p:nvCxnSpPr>
          <p:cNvPr id="9" name="Rak koppling 8">
            <a:extLst>
              <a:ext uri="{FF2B5EF4-FFF2-40B4-BE49-F238E27FC236}">
                <a16:creationId xmlns:a16="http://schemas.microsoft.com/office/drawing/2014/main" id="{04D11AB6-6161-EAE8-EAA1-A68FD0101D5B}"/>
              </a:ext>
            </a:extLst>
          </p:cNvPr>
          <p:cNvCxnSpPr>
            <a:cxnSpLocks/>
          </p:cNvCxnSpPr>
          <p:nvPr/>
        </p:nvCxnSpPr>
        <p:spPr>
          <a:xfrm flipH="1">
            <a:off x="4126805" y="1323951"/>
            <a:ext cx="3831771" cy="4098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202EB15D-33AA-FF52-5B4E-3745A9417EC9}"/>
              </a:ext>
            </a:extLst>
          </p:cNvPr>
          <p:cNvCxnSpPr>
            <a:cxnSpLocks/>
          </p:cNvCxnSpPr>
          <p:nvPr/>
        </p:nvCxnSpPr>
        <p:spPr>
          <a:xfrm>
            <a:off x="4192119" y="1367989"/>
            <a:ext cx="3831771" cy="40546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Bildobjekt 17">
            <a:extLst>
              <a:ext uri="{FF2B5EF4-FFF2-40B4-BE49-F238E27FC236}">
                <a16:creationId xmlns:a16="http://schemas.microsoft.com/office/drawing/2014/main" id="{57EA3B41-78BB-208F-C3A6-2051A6E20370}"/>
              </a:ext>
            </a:extLst>
          </p:cNvPr>
          <p:cNvPicPr>
            <a:picLocks noChangeAspect="1"/>
          </p:cNvPicPr>
          <p:nvPr/>
        </p:nvPicPr>
        <p:blipFill rotWithShape="1">
          <a:blip r:embed="rId4"/>
          <a:srcRect b="22810"/>
          <a:stretch/>
        </p:blipFill>
        <p:spPr>
          <a:xfrm>
            <a:off x="429555" y="1491837"/>
            <a:ext cx="3577508" cy="3930791"/>
          </a:xfrm>
          <a:prstGeom prst="rect">
            <a:avLst/>
          </a:prstGeom>
          <a:ln>
            <a:solidFill>
              <a:schemeClr val="accent1"/>
            </a:solidFill>
          </a:ln>
        </p:spPr>
      </p:pic>
      <p:sp>
        <p:nvSpPr>
          <p:cNvPr id="19" name="textruta 18">
            <a:extLst>
              <a:ext uri="{FF2B5EF4-FFF2-40B4-BE49-F238E27FC236}">
                <a16:creationId xmlns:a16="http://schemas.microsoft.com/office/drawing/2014/main" id="{E8D9620B-BB7C-4D81-05AB-9B4DEAB6BFC8}"/>
              </a:ext>
            </a:extLst>
          </p:cNvPr>
          <p:cNvSpPr txBox="1"/>
          <p:nvPr/>
        </p:nvSpPr>
        <p:spPr>
          <a:xfrm>
            <a:off x="1017381" y="4554479"/>
            <a:ext cx="2401855" cy="369332"/>
          </a:xfrm>
          <a:prstGeom prst="rect">
            <a:avLst/>
          </a:prstGeom>
          <a:noFill/>
        </p:spPr>
        <p:txBody>
          <a:bodyPr wrap="square" rtlCol="0">
            <a:spAutoFit/>
          </a:bodyPr>
          <a:lstStyle/>
          <a:p>
            <a:r>
              <a:rPr lang="sv-SE" dirty="0">
                <a:hlinkClick r:id="rId5"/>
              </a:rPr>
              <a:t>Ny rapport 2023:15</a:t>
            </a:r>
            <a:endParaRPr lang="sv-SE" dirty="0"/>
          </a:p>
        </p:txBody>
      </p:sp>
      <p:pic>
        <p:nvPicPr>
          <p:cNvPr id="31" name="Bildobjekt 30">
            <a:extLst>
              <a:ext uri="{FF2B5EF4-FFF2-40B4-BE49-F238E27FC236}">
                <a16:creationId xmlns:a16="http://schemas.microsoft.com/office/drawing/2014/main" id="{E3539410-CC0B-EBD4-56DB-683CC02B216E}"/>
              </a:ext>
            </a:extLst>
          </p:cNvPr>
          <p:cNvPicPr>
            <a:picLocks noChangeAspect="1"/>
          </p:cNvPicPr>
          <p:nvPr/>
        </p:nvPicPr>
        <p:blipFill rotWithShape="1">
          <a:blip r:embed="rId6"/>
          <a:srcRect b="26783"/>
          <a:stretch/>
        </p:blipFill>
        <p:spPr>
          <a:xfrm>
            <a:off x="8184939" y="1498617"/>
            <a:ext cx="3577508" cy="3924011"/>
          </a:xfrm>
          <a:prstGeom prst="rect">
            <a:avLst/>
          </a:prstGeom>
          <a:ln>
            <a:solidFill>
              <a:srgbClr val="0077BC"/>
            </a:solidFill>
          </a:ln>
        </p:spPr>
      </p:pic>
    </p:spTree>
    <p:extLst>
      <p:ext uri="{BB962C8B-B14F-4D97-AF65-F5344CB8AC3E}">
        <p14:creationId xmlns:p14="http://schemas.microsoft.com/office/powerpoint/2010/main" val="178719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32474" y="423267"/>
            <a:ext cx="8147248" cy="729761"/>
          </a:xfrm>
        </p:spPr>
        <p:txBody>
          <a:bodyPr/>
          <a:lstStyle/>
          <a:p>
            <a:r>
              <a:rPr lang="sv-SE" dirty="0"/>
              <a:t>Areamått i svensk standard</a:t>
            </a:r>
          </a:p>
        </p:txBody>
      </p:sp>
      <p:sp>
        <p:nvSpPr>
          <p:cNvPr id="3" name="Platshållare för bildnummer 2"/>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7F1E4F-1CFF-5643-939E-217C01CDF565}" type="slidenum">
              <a:rPr lang="en-US" smtClean="0"/>
              <a:pPr>
                <a:defRPr/>
              </a:pPr>
              <a:t>4</a:t>
            </a:fld>
            <a:endParaRPr lang="en-US"/>
          </a:p>
        </p:txBody>
      </p:sp>
      <p:pic>
        <p:nvPicPr>
          <p:cNvPr id="19" name="Bildobjekt 18">
            <a:extLst>
              <a:ext uri="{FF2B5EF4-FFF2-40B4-BE49-F238E27FC236}">
                <a16:creationId xmlns:a16="http://schemas.microsoft.com/office/drawing/2014/main" id="{2220ABC2-DBA8-42E1-B361-62859016A579}"/>
              </a:ext>
            </a:extLst>
          </p:cNvPr>
          <p:cNvPicPr>
            <a:picLocks noChangeAspect="1"/>
          </p:cNvPicPr>
          <p:nvPr/>
        </p:nvPicPr>
        <p:blipFill rotWithShape="1">
          <a:blip r:embed="rId3"/>
          <a:srcRect l="35981" t="18386" r="33493" b="17334"/>
          <a:stretch/>
        </p:blipFill>
        <p:spPr>
          <a:xfrm>
            <a:off x="809929" y="1268618"/>
            <a:ext cx="3896169" cy="4956794"/>
          </a:xfrm>
          <a:prstGeom prst="rect">
            <a:avLst/>
          </a:prstGeom>
          <a:ln>
            <a:solidFill>
              <a:schemeClr val="tx1">
                <a:lumMod val="20000"/>
                <a:lumOff val="80000"/>
              </a:schemeClr>
            </a:solidFill>
          </a:ln>
        </p:spPr>
      </p:pic>
      <p:pic>
        <p:nvPicPr>
          <p:cNvPr id="10" name="Bildobjekt 9">
            <a:extLst>
              <a:ext uri="{FF2B5EF4-FFF2-40B4-BE49-F238E27FC236}">
                <a16:creationId xmlns:a16="http://schemas.microsoft.com/office/drawing/2014/main" id="{60983D32-FF1F-576F-05E7-962652F1942D}"/>
              </a:ext>
            </a:extLst>
          </p:cNvPr>
          <p:cNvPicPr>
            <a:picLocks noChangeAspect="1"/>
          </p:cNvPicPr>
          <p:nvPr/>
        </p:nvPicPr>
        <p:blipFill>
          <a:blip r:embed="rId4"/>
          <a:stretch>
            <a:fillRect/>
          </a:stretch>
        </p:blipFill>
        <p:spPr>
          <a:xfrm>
            <a:off x="8408872" y="2975926"/>
            <a:ext cx="2280742" cy="3249486"/>
          </a:xfrm>
          <a:prstGeom prst="rect">
            <a:avLst/>
          </a:prstGeom>
        </p:spPr>
      </p:pic>
      <p:pic>
        <p:nvPicPr>
          <p:cNvPr id="14" name="Bildobjekt 13">
            <a:extLst>
              <a:ext uri="{FF2B5EF4-FFF2-40B4-BE49-F238E27FC236}">
                <a16:creationId xmlns:a16="http://schemas.microsoft.com/office/drawing/2014/main" id="{678065D8-DB3E-B34D-B119-85EFD943A131}"/>
              </a:ext>
            </a:extLst>
          </p:cNvPr>
          <p:cNvPicPr>
            <a:picLocks noChangeAspect="1"/>
          </p:cNvPicPr>
          <p:nvPr/>
        </p:nvPicPr>
        <p:blipFill>
          <a:blip r:embed="rId5"/>
          <a:stretch>
            <a:fillRect/>
          </a:stretch>
        </p:blipFill>
        <p:spPr>
          <a:xfrm>
            <a:off x="5694545" y="2975927"/>
            <a:ext cx="2316941" cy="3249486"/>
          </a:xfrm>
          <a:prstGeom prst="rect">
            <a:avLst/>
          </a:prstGeom>
        </p:spPr>
      </p:pic>
    </p:spTree>
    <p:extLst>
      <p:ext uri="{BB962C8B-B14F-4D97-AF65-F5344CB8AC3E}">
        <p14:creationId xmlns:p14="http://schemas.microsoft.com/office/powerpoint/2010/main" val="311674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539155" y="302137"/>
            <a:ext cx="8147248" cy="936104"/>
          </a:xfrm>
        </p:spPr>
        <p:txBody>
          <a:bodyPr/>
          <a:lstStyle/>
          <a:p>
            <a:r>
              <a:rPr lang="sv-SE" dirty="0"/>
              <a:t>Avrundningsregler för mått</a:t>
            </a:r>
          </a:p>
        </p:txBody>
      </p:sp>
      <p:sp>
        <p:nvSpPr>
          <p:cNvPr id="3" name="Platshållare för bildnummer 2"/>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57F1E4F-1CFF-5643-939E-217C01CDF565}" type="slidenum">
              <a:rPr lang="en-US" smtClean="0"/>
              <a:pPr>
                <a:defRPr/>
              </a:pPr>
              <a:t>5</a:t>
            </a:fld>
            <a:endParaRPr lang="en-US"/>
          </a:p>
        </p:txBody>
      </p:sp>
      <p:sp>
        <p:nvSpPr>
          <p:cNvPr id="6" name="Platshållare för innehåll 7">
            <a:extLst>
              <a:ext uri="{FF2B5EF4-FFF2-40B4-BE49-F238E27FC236}">
                <a16:creationId xmlns:a16="http://schemas.microsoft.com/office/drawing/2014/main" id="{960CB3C2-A1BB-6165-3B77-0D6E63D31BED}"/>
              </a:ext>
            </a:extLst>
          </p:cNvPr>
          <p:cNvSpPr txBox="1">
            <a:spLocks/>
          </p:cNvSpPr>
          <p:nvPr/>
        </p:nvSpPr>
        <p:spPr>
          <a:xfrm>
            <a:off x="430022" y="1224625"/>
            <a:ext cx="6406208" cy="5132632"/>
          </a:xfrm>
          <a:prstGeom prst="rect">
            <a:avLst/>
          </a:prstGeom>
        </p:spPr>
        <p:txBody>
          <a:bodyPr>
            <a:normAutofit fontScale="92500" lnSpcReduction="10000"/>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200" dirty="0"/>
              <a:t>Tänk på antalet decimaler!</a:t>
            </a:r>
          </a:p>
          <a:p>
            <a:pPr marL="226783" lvl="1" indent="0">
              <a:buNone/>
            </a:pPr>
            <a:r>
              <a:rPr lang="sv-SE" sz="1900" dirty="0"/>
              <a:t>Längdmått i standarden – 2 decimaler</a:t>
            </a:r>
          </a:p>
          <a:p>
            <a:pPr marL="226783" lvl="1" indent="0">
              <a:buNone/>
            </a:pPr>
            <a:r>
              <a:rPr lang="sv-SE" sz="1900" dirty="0"/>
              <a:t>Areamått i standarden – 1 decimal</a:t>
            </a:r>
          </a:p>
          <a:p>
            <a:pPr marL="0" indent="0">
              <a:buFont typeface="Arial" panose="020B0604020202020204" pitchFamily="34" charset="0"/>
              <a:buNone/>
            </a:pPr>
            <a:endParaRPr lang="sv-SE" sz="2200" dirty="0"/>
          </a:p>
          <a:p>
            <a:pPr marL="0" indent="0">
              <a:buFont typeface="Arial" panose="020B0604020202020204" pitchFamily="34" charset="0"/>
              <a:buNone/>
            </a:pPr>
            <a:r>
              <a:rPr lang="sv-SE" sz="2200" dirty="0"/>
              <a:t>Hur många decimaler är det enligt lagtext eller planbestämmelse?</a:t>
            </a:r>
          </a:p>
          <a:p>
            <a:pPr marL="0" indent="0">
              <a:buNone/>
            </a:pPr>
            <a:endParaRPr lang="sv-SE" dirty="0"/>
          </a:p>
          <a:p>
            <a:pPr marL="0" indent="0">
              <a:buNone/>
            </a:pPr>
            <a:r>
              <a:rPr lang="sv-SE" sz="2200" dirty="0"/>
              <a:t>Avrundningsregler regel A enligt SS14141 gäller</a:t>
            </a:r>
          </a:p>
          <a:p>
            <a:pPr marL="0" indent="0">
              <a:buNone/>
            </a:pPr>
            <a:r>
              <a:rPr lang="sv-SE" sz="1700" dirty="0"/>
              <a:t>*Regel A i Svensk Standard innebär att man, när man ska avrunda ett decimaltal till ett helt tal, avrundar till närmaste heltal. Det heltalet blir ett jämnt tal när den enda decimalen är 5. </a:t>
            </a:r>
          </a:p>
          <a:p>
            <a:pPr marL="0" indent="0">
              <a:buNone/>
            </a:pPr>
            <a:r>
              <a:rPr lang="sv-SE" sz="1700" dirty="0"/>
              <a:t>Om talets sista decimal är 5 skall alltså näst sista decimalen avrundas till närmaste jämna siffra. </a:t>
            </a:r>
          </a:p>
          <a:p>
            <a:pPr marL="0" indent="0">
              <a:buNone/>
            </a:pPr>
            <a:r>
              <a:rPr lang="sv-SE" sz="1600" dirty="0"/>
              <a:t>Exempel: </a:t>
            </a:r>
          </a:p>
          <a:p>
            <a:pPr marL="226783" lvl="1" indent="0">
              <a:buNone/>
            </a:pPr>
            <a:r>
              <a:rPr lang="sv-SE" dirty="0"/>
              <a:t>15,</a:t>
            </a:r>
            <a:r>
              <a:rPr lang="sv-SE" dirty="0">
                <a:highlight>
                  <a:srgbClr val="FFFF00"/>
                </a:highlight>
              </a:rPr>
              <a:t>0</a:t>
            </a:r>
            <a:r>
              <a:rPr lang="sv-SE" dirty="0"/>
              <a:t>5 m</a:t>
            </a:r>
            <a:r>
              <a:rPr lang="sv-SE" baseline="30000" dirty="0"/>
              <a:t>2</a:t>
            </a:r>
            <a:r>
              <a:rPr lang="sv-SE" dirty="0"/>
              <a:t> avrundas till 15,0 m</a:t>
            </a:r>
            <a:r>
              <a:rPr lang="sv-SE" baseline="30000" dirty="0"/>
              <a:t>2</a:t>
            </a:r>
            <a:r>
              <a:rPr lang="sv-SE" dirty="0"/>
              <a:t> men 15,06 till 15,1 m</a:t>
            </a:r>
            <a:r>
              <a:rPr lang="sv-SE" baseline="30000" dirty="0"/>
              <a:t>2</a:t>
            </a:r>
            <a:endParaRPr lang="sv-SE" dirty="0"/>
          </a:p>
          <a:p>
            <a:pPr marL="226783" lvl="1" indent="0">
              <a:buFont typeface="Arial" panose="020B0604020202020204" pitchFamily="34" charset="0"/>
              <a:buNone/>
            </a:pPr>
            <a:endParaRPr lang="sv-SE" dirty="0"/>
          </a:p>
        </p:txBody>
      </p:sp>
      <p:pic>
        <p:nvPicPr>
          <p:cNvPr id="10" name="Bildobjekt 9">
            <a:extLst>
              <a:ext uri="{FF2B5EF4-FFF2-40B4-BE49-F238E27FC236}">
                <a16:creationId xmlns:a16="http://schemas.microsoft.com/office/drawing/2014/main" id="{6B16B922-DF4C-2F67-F07F-82C65CA7DD62}"/>
              </a:ext>
            </a:extLst>
          </p:cNvPr>
          <p:cNvPicPr>
            <a:picLocks noChangeAspect="1"/>
          </p:cNvPicPr>
          <p:nvPr/>
        </p:nvPicPr>
        <p:blipFill>
          <a:blip r:embed="rId3"/>
          <a:stretch>
            <a:fillRect/>
          </a:stretch>
        </p:blipFill>
        <p:spPr>
          <a:xfrm>
            <a:off x="7503592" y="1905000"/>
            <a:ext cx="4021429" cy="3224500"/>
          </a:xfrm>
          <a:prstGeom prst="rect">
            <a:avLst/>
          </a:prstGeom>
          <a:ln>
            <a:solidFill>
              <a:schemeClr val="accent1"/>
            </a:solidFill>
          </a:ln>
        </p:spPr>
      </p:pic>
      <p:sp>
        <p:nvSpPr>
          <p:cNvPr id="12" name="Platshållare för innehåll 7">
            <a:extLst>
              <a:ext uri="{FF2B5EF4-FFF2-40B4-BE49-F238E27FC236}">
                <a16:creationId xmlns:a16="http://schemas.microsoft.com/office/drawing/2014/main" id="{28A278E9-98CF-ED99-E48C-2FDA717A6C3E}"/>
              </a:ext>
            </a:extLst>
          </p:cNvPr>
          <p:cNvSpPr txBox="1">
            <a:spLocks/>
          </p:cNvSpPr>
          <p:nvPr/>
        </p:nvSpPr>
        <p:spPr>
          <a:xfrm>
            <a:off x="7141030" y="5782573"/>
            <a:ext cx="4468548" cy="365125"/>
          </a:xfrm>
          <a:prstGeom prst="rect">
            <a:avLst/>
          </a:prstGeom>
        </p:spPr>
        <p:txBody>
          <a:bodyPr>
            <a:normAutofit fontScale="92500" lnSpcReduction="10000"/>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121212"/>
                </a:solidFill>
                <a:latin typeface="Open Sans Regular" panose="020B0606030504020204" pitchFamily="34" charset="0"/>
              </a:rPr>
              <a:t>*</a:t>
            </a:r>
            <a:r>
              <a:rPr lang="sv-SE" sz="1600" b="0" i="0" dirty="0">
                <a:solidFill>
                  <a:srgbClr val="121212"/>
                </a:solidFill>
                <a:effectLst/>
                <a:latin typeface="Open Sans Regular" panose="020B0606030504020204" pitchFamily="34" charset="0"/>
              </a:rPr>
              <a:t>Info från </a:t>
            </a:r>
            <a:r>
              <a:rPr lang="sv-SE" sz="1600" b="0" i="0" dirty="0">
                <a:solidFill>
                  <a:srgbClr val="121212"/>
                </a:solidFill>
                <a:effectLst/>
                <a:latin typeface="Open Sans Regular" panose="020B0606030504020204" pitchFamily="34" charset="0"/>
                <a:hlinkClick r:id="rId4"/>
              </a:rPr>
              <a:t>rättslig vägledning </a:t>
            </a:r>
            <a:r>
              <a:rPr lang="sv-SE" sz="1600" b="0" i="0" dirty="0">
                <a:solidFill>
                  <a:srgbClr val="121212"/>
                </a:solidFill>
                <a:effectLst/>
                <a:latin typeface="Open Sans Regular" panose="020B0606030504020204" pitchFamily="34" charset="0"/>
              </a:rPr>
              <a:t>på Skatteverket  </a:t>
            </a:r>
            <a:endParaRPr lang="sv-SE" sz="1600" dirty="0"/>
          </a:p>
          <a:p>
            <a:pPr lvl="1"/>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spTree>
    <p:extLst>
      <p:ext uri="{BB962C8B-B14F-4D97-AF65-F5344CB8AC3E}">
        <p14:creationId xmlns:p14="http://schemas.microsoft.com/office/powerpoint/2010/main" val="55742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lstStyle/>
          <a:p>
            <a:r>
              <a:rPr lang="sv-SE" dirty="0"/>
              <a:t>Byggnadsarea BYA</a:t>
            </a:r>
          </a:p>
        </p:txBody>
      </p:sp>
      <p:sp>
        <p:nvSpPr>
          <p:cNvPr id="2" name="Platshållare för innehåll 7">
            <a:extLst>
              <a:ext uri="{FF2B5EF4-FFF2-40B4-BE49-F238E27FC236}">
                <a16:creationId xmlns:a16="http://schemas.microsoft.com/office/drawing/2014/main" id="{4E764C51-53F4-8173-BC15-C1F3C5E5E59B}"/>
              </a:ext>
            </a:extLst>
          </p:cNvPr>
          <p:cNvSpPr txBox="1">
            <a:spLocks/>
          </p:cNvSpPr>
          <p:nvPr/>
        </p:nvSpPr>
        <p:spPr>
          <a:xfrm>
            <a:off x="407989" y="1341437"/>
            <a:ext cx="6125014" cy="511174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BYA – den area som byggnaden upptar på marken och projektionen av de byggnadsdelar som påverkar användningen av marken.</a:t>
            </a:r>
          </a:p>
          <a:p>
            <a:pPr marL="0" indent="0">
              <a:buFont typeface="Arial" panose="020B0604020202020204" pitchFamily="34" charset="0"/>
              <a:buNone/>
            </a:pPr>
            <a:endParaRPr lang="sv-SE" dirty="0"/>
          </a:p>
          <a:p>
            <a:pPr marL="226783" lvl="1" indent="0">
              <a:buNone/>
            </a:pPr>
            <a:endParaRPr lang="sv-SE" dirty="0"/>
          </a:p>
          <a:p>
            <a:pPr marL="0" lvl="1" indent="0">
              <a:spcBef>
                <a:spcPts val="600"/>
              </a:spcBef>
              <a:buNone/>
            </a:pPr>
            <a:r>
              <a:rPr lang="sv-SE" sz="2000" dirty="0"/>
              <a:t>Byggnadsarea aktuellt för:</a:t>
            </a:r>
          </a:p>
          <a:p>
            <a:pPr marL="342900" lvl="1" indent="-342900">
              <a:spcBef>
                <a:spcPts val="600"/>
              </a:spcBef>
            </a:pPr>
            <a:r>
              <a:rPr lang="sv-SE" sz="1800" dirty="0"/>
              <a:t>Planbestämmelser för småhus som ofta anger BYA</a:t>
            </a:r>
          </a:p>
          <a:p>
            <a:pPr marL="342900" lvl="1" indent="-342900">
              <a:spcBef>
                <a:spcPts val="600"/>
              </a:spcBef>
            </a:pPr>
            <a:r>
              <a:rPr lang="sv-SE" sz="1800" dirty="0"/>
              <a:t>Friggebod högst 15,0 m</a:t>
            </a:r>
            <a:r>
              <a:rPr lang="sv-SE" sz="1800" baseline="30000" dirty="0"/>
              <a:t>2 </a:t>
            </a:r>
          </a:p>
          <a:p>
            <a:pPr marL="342900" lvl="1" indent="-342900">
              <a:spcBef>
                <a:spcPts val="600"/>
              </a:spcBef>
            </a:pPr>
            <a:r>
              <a:rPr lang="sv-SE" sz="1800" dirty="0"/>
              <a:t>Attefallshus högst 30,0 m</a:t>
            </a:r>
            <a:r>
              <a:rPr lang="sv-SE" sz="1800" baseline="30000" dirty="0"/>
              <a:t>2 </a:t>
            </a:r>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pic>
        <p:nvPicPr>
          <p:cNvPr id="11" name="Bildobjekt 10">
            <a:extLst>
              <a:ext uri="{FF2B5EF4-FFF2-40B4-BE49-F238E27FC236}">
                <a16:creationId xmlns:a16="http://schemas.microsoft.com/office/drawing/2014/main" id="{FA070D2C-0E10-D989-9089-3F66126E1AC3}"/>
              </a:ext>
            </a:extLst>
          </p:cNvPr>
          <p:cNvPicPr>
            <a:picLocks noChangeAspect="1"/>
          </p:cNvPicPr>
          <p:nvPr/>
        </p:nvPicPr>
        <p:blipFill rotWithShape="1">
          <a:blip r:embed="rId3"/>
          <a:srcRect l="30214" t="23860" r="18145" b="20891"/>
          <a:stretch/>
        </p:blipFill>
        <p:spPr>
          <a:xfrm>
            <a:off x="6370776" y="3172858"/>
            <a:ext cx="5472929" cy="3537585"/>
          </a:xfrm>
          <a:prstGeom prst="rect">
            <a:avLst/>
          </a:prstGeom>
        </p:spPr>
      </p:pic>
      <p:pic>
        <p:nvPicPr>
          <p:cNvPr id="12" name="Bildobjekt 11">
            <a:extLst>
              <a:ext uri="{FF2B5EF4-FFF2-40B4-BE49-F238E27FC236}">
                <a16:creationId xmlns:a16="http://schemas.microsoft.com/office/drawing/2014/main" id="{30D6963B-66AD-0A30-8582-1275C1358F17}"/>
              </a:ext>
            </a:extLst>
          </p:cNvPr>
          <p:cNvPicPr>
            <a:picLocks noChangeAspect="1"/>
          </p:cNvPicPr>
          <p:nvPr/>
        </p:nvPicPr>
        <p:blipFill rotWithShape="1">
          <a:blip r:embed="rId4"/>
          <a:srcRect l="37885" t="19016" r="28302" b="20807"/>
          <a:stretch/>
        </p:blipFill>
        <p:spPr>
          <a:xfrm>
            <a:off x="7402182" y="404813"/>
            <a:ext cx="2410786" cy="2592159"/>
          </a:xfrm>
          <a:prstGeom prst="rect">
            <a:avLst/>
          </a:prstGeom>
        </p:spPr>
      </p:pic>
    </p:spTree>
    <p:extLst>
      <p:ext uri="{BB962C8B-B14F-4D97-AF65-F5344CB8AC3E}">
        <p14:creationId xmlns:p14="http://schemas.microsoft.com/office/powerpoint/2010/main" val="389274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lstStyle/>
          <a:p>
            <a:r>
              <a:rPr lang="sv-SE" dirty="0"/>
              <a:t>Byggnadsarea BYA – exempel</a:t>
            </a:r>
          </a:p>
        </p:txBody>
      </p:sp>
      <p:sp>
        <p:nvSpPr>
          <p:cNvPr id="2" name="Platshållare för innehåll 7">
            <a:extLst>
              <a:ext uri="{FF2B5EF4-FFF2-40B4-BE49-F238E27FC236}">
                <a16:creationId xmlns:a16="http://schemas.microsoft.com/office/drawing/2014/main" id="{4E764C51-53F4-8173-BC15-C1F3C5E5E59B}"/>
              </a:ext>
            </a:extLst>
          </p:cNvPr>
          <p:cNvSpPr txBox="1">
            <a:spLocks/>
          </p:cNvSpPr>
          <p:nvPr/>
        </p:nvSpPr>
        <p:spPr>
          <a:xfrm>
            <a:off x="407988" y="1255863"/>
            <a:ext cx="6389976" cy="4175124"/>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Byggnadsdel under mark</a:t>
            </a:r>
          </a:p>
          <a:p>
            <a:pPr marL="342900" lvl="1" indent="-342900">
              <a:spcBef>
                <a:spcPts val="600"/>
              </a:spcBef>
            </a:pPr>
            <a:r>
              <a:rPr lang="sv-SE" sz="2000" dirty="0"/>
              <a:t> </a:t>
            </a:r>
            <a:r>
              <a:rPr lang="sv-SE" sz="1800" dirty="0"/>
              <a:t>ger ingen BYA om högsta punkt ligger lägre än 0,6 m över marknivå</a:t>
            </a:r>
          </a:p>
          <a:p>
            <a:pPr marL="0" indent="0">
              <a:buFont typeface="Arial" panose="020B0604020202020204" pitchFamily="34" charset="0"/>
              <a:buNone/>
            </a:pPr>
            <a:endParaRPr lang="sv-SE" dirty="0"/>
          </a:p>
          <a:p>
            <a:pPr marL="226783" lvl="1" inden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sp>
        <p:nvSpPr>
          <p:cNvPr id="5" name="textruta 4">
            <a:extLst>
              <a:ext uri="{FF2B5EF4-FFF2-40B4-BE49-F238E27FC236}">
                <a16:creationId xmlns:a16="http://schemas.microsoft.com/office/drawing/2014/main" id="{C30D723B-DC56-8552-127F-7994848CF85E}"/>
              </a:ext>
            </a:extLst>
          </p:cNvPr>
          <p:cNvSpPr txBox="1"/>
          <p:nvPr/>
        </p:nvSpPr>
        <p:spPr>
          <a:xfrm>
            <a:off x="2660675" y="4538047"/>
            <a:ext cx="3758598" cy="369332"/>
          </a:xfrm>
          <a:prstGeom prst="rect">
            <a:avLst/>
          </a:prstGeom>
          <a:noFill/>
        </p:spPr>
        <p:txBody>
          <a:bodyPr wrap="square" rtlCol="0">
            <a:spAutoFit/>
          </a:bodyPr>
          <a:lstStyle/>
          <a:p>
            <a:r>
              <a:rPr lang="sv-SE" dirty="0"/>
              <a:t>garage under mark ger ingen BYA</a:t>
            </a:r>
          </a:p>
        </p:txBody>
      </p:sp>
      <p:pic>
        <p:nvPicPr>
          <p:cNvPr id="9" name="Bildobjekt 8">
            <a:extLst>
              <a:ext uri="{FF2B5EF4-FFF2-40B4-BE49-F238E27FC236}">
                <a16:creationId xmlns:a16="http://schemas.microsoft.com/office/drawing/2014/main" id="{5577F906-11F3-2661-107D-543FBDFDE7E1}"/>
              </a:ext>
            </a:extLst>
          </p:cNvPr>
          <p:cNvPicPr>
            <a:picLocks noChangeAspect="1"/>
          </p:cNvPicPr>
          <p:nvPr/>
        </p:nvPicPr>
        <p:blipFill>
          <a:blip r:embed="rId3"/>
          <a:stretch>
            <a:fillRect/>
          </a:stretch>
        </p:blipFill>
        <p:spPr>
          <a:xfrm>
            <a:off x="6797964" y="1527882"/>
            <a:ext cx="4127284" cy="4874126"/>
          </a:xfrm>
          <a:prstGeom prst="rect">
            <a:avLst/>
          </a:prstGeom>
        </p:spPr>
      </p:pic>
      <p:sp>
        <p:nvSpPr>
          <p:cNvPr id="6" name="Pil: höger 5">
            <a:extLst>
              <a:ext uri="{FF2B5EF4-FFF2-40B4-BE49-F238E27FC236}">
                <a16:creationId xmlns:a16="http://schemas.microsoft.com/office/drawing/2014/main" id="{35B5966B-60F1-87D0-9D42-8CDC2E2FD2C1}"/>
              </a:ext>
            </a:extLst>
          </p:cNvPr>
          <p:cNvSpPr/>
          <p:nvPr/>
        </p:nvSpPr>
        <p:spPr>
          <a:xfrm rot="2321670" flipV="1">
            <a:off x="6114849" y="5245601"/>
            <a:ext cx="1737043" cy="182988"/>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66407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lstStyle/>
          <a:p>
            <a:r>
              <a:rPr lang="sv-SE" dirty="0" err="1"/>
              <a:t>Mätvärd</a:t>
            </a:r>
            <a:r>
              <a:rPr lang="sv-SE" dirty="0"/>
              <a:t> area</a:t>
            </a:r>
          </a:p>
        </p:txBody>
      </p:sp>
      <p:sp>
        <p:nvSpPr>
          <p:cNvPr id="8" name="Platshållare för innehåll 7">
            <a:extLst>
              <a:ext uri="{FF2B5EF4-FFF2-40B4-BE49-F238E27FC236}">
                <a16:creationId xmlns:a16="http://schemas.microsoft.com/office/drawing/2014/main" id="{5C606A64-459A-4CB0-A935-8FE43887FFD0}"/>
              </a:ext>
            </a:extLst>
          </p:cNvPr>
          <p:cNvSpPr>
            <a:spLocks noGrp="1"/>
          </p:cNvSpPr>
          <p:nvPr>
            <p:ph idx="11"/>
          </p:nvPr>
        </p:nvSpPr>
        <p:spPr>
          <a:xfrm>
            <a:off x="407988" y="1141772"/>
            <a:ext cx="8986981" cy="4907292"/>
          </a:xfrm>
        </p:spPr>
        <p:txBody>
          <a:bodyPr>
            <a:normAutofit/>
          </a:bodyPr>
          <a:lstStyle/>
          <a:p>
            <a:pPr marL="0" indent="0">
              <a:buNone/>
            </a:pPr>
            <a:r>
              <a:rPr lang="sv-SE" dirty="0"/>
              <a:t>Om area ska räknas som </a:t>
            </a:r>
            <a:r>
              <a:rPr lang="sv-SE" dirty="0">
                <a:solidFill>
                  <a:srgbClr val="FF0000"/>
                </a:solidFill>
              </a:rPr>
              <a:t>BTA </a:t>
            </a:r>
            <a:r>
              <a:rPr lang="sv-SE" dirty="0"/>
              <a:t>eller </a:t>
            </a:r>
            <a:r>
              <a:rPr lang="sv-SE" dirty="0">
                <a:solidFill>
                  <a:srgbClr val="FF0000"/>
                </a:solidFill>
              </a:rPr>
              <a:t>BOA</a:t>
            </a:r>
            <a:r>
              <a:rPr lang="sv-SE" dirty="0"/>
              <a:t> måste arean vara </a:t>
            </a:r>
            <a:r>
              <a:rPr lang="sv-SE" dirty="0" err="1"/>
              <a:t>mätvärd</a:t>
            </a:r>
            <a:r>
              <a:rPr lang="sv-SE" dirty="0"/>
              <a:t>.</a:t>
            </a:r>
          </a:p>
          <a:p>
            <a:pPr marL="0" indent="0">
              <a:buNone/>
            </a:pPr>
            <a:r>
              <a:rPr lang="sv-SE" dirty="0"/>
              <a:t>Arean är </a:t>
            </a:r>
            <a:r>
              <a:rPr lang="sv-SE" dirty="0" err="1"/>
              <a:t>mätvärd</a:t>
            </a:r>
            <a:r>
              <a:rPr lang="sv-SE" dirty="0"/>
              <a:t> om </a:t>
            </a:r>
            <a:r>
              <a:rPr lang="sv-SE" dirty="0">
                <a:solidFill>
                  <a:srgbClr val="FF0000"/>
                </a:solidFill>
              </a:rPr>
              <a:t>samtliga</a:t>
            </a:r>
            <a:r>
              <a:rPr lang="sv-SE" dirty="0"/>
              <a:t> punkter nedan är uppfyllda:</a:t>
            </a:r>
          </a:p>
          <a:p>
            <a:r>
              <a:rPr lang="sv-SE" dirty="0"/>
              <a:t>utrymme är åtkomligt via öppning och permanent trappa eller stege</a:t>
            </a:r>
          </a:p>
          <a:p>
            <a:pPr lvl="1"/>
            <a:r>
              <a:rPr lang="sv-SE" dirty="0"/>
              <a:t>öppning i vägg med öppningsmått bredd &gt; 0,50 och höjd &gt; 1,60 m </a:t>
            </a:r>
            <a:r>
              <a:rPr lang="sv-SE" i="1" dirty="0"/>
              <a:t>eller</a:t>
            </a:r>
          </a:p>
          <a:p>
            <a:pPr lvl="1"/>
            <a:r>
              <a:rPr lang="sv-SE" dirty="0"/>
              <a:t>öppning i bjälklag med öppningsmått större än 0,60 x 0,60</a:t>
            </a:r>
          </a:p>
          <a:p>
            <a:pPr lvl="1"/>
            <a:endParaRPr lang="sv-SE" dirty="0"/>
          </a:p>
          <a:p>
            <a:r>
              <a:rPr lang="sv-SE" dirty="0"/>
              <a:t>golv är beträdbart</a:t>
            </a:r>
          </a:p>
          <a:p>
            <a:pPr lvl="1"/>
            <a:r>
              <a:rPr lang="sv-SE" dirty="0"/>
              <a:t>även grusat golv i källare räknas som beträdbart golv</a:t>
            </a:r>
          </a:p>
          <a:p>
            <a:pPr lvl="1"/>
            <a:r>
              <a:rPr lang="sv-SE" dirty="0"/>
              <a:t>vind med landgångar över isolering är </a:t>
            </a:r>
            <a:r>
              <a:rPr lang="sv-SE" dirty="0">
                <a:solidFill>
                  <a:srgbClr val="FF0000"/>
                </a:solidFill>
              </a:rPr>
              <a:t>inte </a:t>
            </a:r>
            <a:r>
              <a:rPr lang="sv-SE" dirty="0"/>
              <a:t>ett beträdbart golv</a:t>
            </a:r>
          </a:p>
          <a:p>
            <a:pPr lvl="1"/>
            <a:endParaRPr lang="sv-SE" dirty="0"/>
          </a:p>
          <a:p>
            <a:r>
              <a:rPr lang="sv-SE" dirty="0"/>
              <a:t>tillräcklig rumshöjd</a:t>
            </a:r>
          </a:p>
          <a:p>
            <a:pPr lvl="1"/>
            <a:r>
              <a:rPr lang="sv-SE" dirty="0"/>
              <a:t>minst 1,90 m rumshöjd</a:t>
            </a:r>
          </a:p>
          <a:p>
            <a:pPr lvl="1"/>
            <a:r>
              <a:rPr lang="sv-SE" dirty="0"/>
              <a:t>vid snedtak 1,90 m på bredd minst 0,60 m</a:t>
            </a:r>
          </a:p>
          <a:p>
            <a:pPr lvl="1"/>
            <a:endParaRPr lang="sv-SE" dirty="0"/>
          </a:p>
          <a:p>
            <a:pPr marL="226783" lvl="1" indent="0">
              <a:buNone/>
            </a:pPr>
            <a:endParaRPr lang="sv-SE" dirty="0"/>
          </a:p>
          <a:p>
            <a:pPr marL="226783" lvl="1" indent="0">
              <a:buNone/>
            </a:pPr>
            <a:endParaRPr lang="sv-SE" dirty="0"/>
          </a:p>
          <a:p>
            <a:pPr marL="226783" lvl="1" indent="0">
              <a:buNone/>
            </a:pPr>
            <a:endParaRPr lang="sv-SE" dirty="0"/>
          </a:p>
        </p:txBody>
      </p:sp>
      <p:pic>
        <p:nvPicPr>
          <p:cNvPr id="3074" name="Picture 2" descr="Tumstock - &quot;Sola H2/10 HS&quot; - 2 m - björk">
            <a:extLst>
              <a:ext uri="{FF2B5EF4-FFF2-40B4-BE49-F238E27FC236}">
                <a16:creationId xmlns:a16="http://schemas.microsoft.com/office/drawing/2014/main" id="{DEA5DC14-1CC0-3255-833E-9D611F4DE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154" y="4558531"/>
            <a:ext cx="2905914" cy="1894656"/>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C9122530-BC29-F1D8-4EDF-67DBCA3BC5CF}"/>
              </a:ext>
            </a:extLst>
          </p:cNvPr>
          <p:cNvPicPr>
            <a:picLocks noChangeAspect="1"/>
          </p:cNvPicPr>
          <p:nvPr/>
        </p:nvPicPr>
        <p:blipFill>
          <a:blip r:embed="rId4"/>
          <a:stretch>
            <a:fillRect/>
          </a:stretch>
        </p:blipFill>
        <p:spPr>
          <a:xfrm>
            <a:off x="8859500" y="1054961"/>
            <a:ext cx="1437534" cy="2623499"/>
          </a:xfrm>
          <a:prstGeom prst="rect">
            <a:avLst/>
          </a:prstGeom>
        </p:spPr>
      </p:pic>
      <p:pic>
        <p:nvPicPr>
          <p:cNvPr id="2" name="Bildobjekt 1">
            <a:extLst>
              <a:ext uri="{FF2B5EF4-FFF2-40B4-BE49-F238E27FC236}">
                <a16:creationId xmlns:a16="http://schemas.microsoft.com/office/drawing/2014/main" id="{A88EFA1F-56A9-B715-9DF9-1A5F8C8138A9}"/>
              </a:ext>
            </a:extLst>
          </p:cNvPr>
          <p:cNvPicPr>
            <a:picLocks noChangeAspect="1"/>
          </p:cNvPicPr>
          <p:nvPr/>
        </p:nvPicPr>
        <p:blipFill>
          <a:blip r:embed="rId5"/>
          <a:stretch>
            <a:fillRect/>
          </a:stretch>
        </p:blipFill>
        <p:spPr>
          <a:xfrm>
            <a:off x="8966664" y="3429000"/>
            <a:ext cx="2813385" cy="3224935"/>
          </a:xfrm>
          <a:prstGeom prst="rect">
            <a:avLst/>
          </a:prstGeom>
        </p:spPr>
      </p:pic>
    </p:spTree>
    <p:extLst>
      <p:ext uri="{BB962C8B-B14F-4D97-AF65-F5344CB8AC3E}">
        <p14:creationId xmlns:p14="http://schemas.microsoft.com/office/powerpoint/2010/main" val="201782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488BFB6-DBCF-07EF-6CE8-495784C89CA2}"/>
              </a:ext>
            </a:extLst>
          </p:cNvPr>
          <p:cNvPicPr>
            <a:picLocks noChangeAspect="1"/>
          </p:cNvPicPr>
          <p:nvPr/>
        </p:nvPicPr>
        <p:blipFill>
          <a:blip r:embed="rId3"/>
          <a:stretch>
            <a:fillRect/>
          </a:stretch>
        </p:blipFill>
        <p:spPr>
          <a:xfrm>
            <a:off x="8154919" y="1042308"/>
            <a:ext cx="3351525" cy="2386692"/>
          </a:xfrm>
          <a:prstGeom prst="rect">
            <a:avLst/>
          </a:prstGeom>
        </p:spPr>
      </p:pic>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lstStyle/>
          <a:p>
            <a:r>
              <a:rPr lang="sv-SE" dirty="0"/>
              <a:t>Bruttoarea BTA</a:t>
            </a:r>
          </a:p>
        </p:txBody>
      </p:sp>
      <p:sp>
        <p:nvSpPr>
          <p:cNvPr id="4" name="Platshållare för innehåll 7">
            <a:extLst>
              <a:ext uri="{FF2B5EF4-FFF2-40B4-BE49-F238E27FC236}">
                <a16:creationId xmlns:a16="http://schemas.microsoft.com/office/drawing/2014/main" id="{C1BD7981-5266-8E04-2679-6F7EB3755285}"/>
              </a:ext>
            </a:extLst>
          </p:cNvPr>
          <p:cNvSpPr txBox="1">
            <a:spLocks/>
          </p:cNvSpPr>
          <p:nvPr/>
        </p:nvSpPr>
        <p:spPr>
          <a:xfrm>
            <a:off x="407988" y="1243465"/>
            <a:ext cx="7516812" cy="4580391"/>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BTA – </a:t>
            </a:r>
            <a:r>
              <a:rPr lang="sv-SE" dirty="0" err="1"/>
              <a:t>mätvärda</a:t>
            </a:r>
            <a:r>
              <a:rPr lang="sv-SE" dirty="0"/>
              <a:t> delar av samtliga våningsplan, begränsad av omslutande byggnadsdelars utsida eller annan angiven begränsning för </a:t>
            </a:r>
            <a:r>
              <a:rPr lang="sv-SE" dirty="0" err="1"/>
              <a:t>mätvärdhet</a:t>
            </a:r>
            <a:r>
              <a:rPr lang="sv-SE" dirty="0"/>
              <a:t>. </a:t>
            </a:r>
          </a:p>
          <a:p>
            <a:pPr marL="226783" lvl="1" indent="0">
              <a:buNone/>
            </a:pPr>
            <a:endParaRPr lang="sv-SE" dirty="0"/>
          </a:p>
          <a:p>
            <a:pPr marL="0" lvl="1" indent="0">
              <a:spcBef>
                <a:spcPts val="600"/>
              </a:spcBef>
              <a:buNone/>
            </a:pPr>
            <a:r>
              <a:rPr lang="sv-SE" sz="2000" dirty="0"/>
              <a:t>Bruttoarea aktuellt för:</a:t>
            </a:r>
          </a:p>
          <a:p>
            <a:pPr marL="342900" lvl="1" indent="-342900">
              <a:spcBef>
                <a:spcPts val="600"/>
              </a:spcBef>
            </a:pPr>
            <a:r>
              <a:rPr lang="sv-SE" sz="2000" dirty="0"/>
              <a:t>Planbestämmelser anger ibland BTA för byggnader</a:t>
            </a:r>
          </a:p>
          <a:p>
            <a:pPr marL="342900" lvl="1" indent="-342900">
              <a:spcBef>
                <a:spcPts val="600"/>
              </a:spcBef>
            </a:pPr>
            <a:r>
              <a:rPr lang="sv-SE" sz="2000" dirty="0"/>
              <a:t>Attefallstillbyggnad 15,0 m</a:t>
            </a:r>
            <a:r>
              <a:rPr lang="sv-SE" sz="2000" baseline="30000" dirty="0"/>
              <a:t>2 </a:t>
            </a:r>
          </a:p>
          <a:p>
            <a:pPr marL="342900" lvl="1" indent="-342900">
              <a:spcBef>
                <a:spcPts val="600"/>
              </a:spcBef>
            </a:pPr>
            <a:endParaRPr lang="sv-SE" sz="2000" dirty="0"/>
          </a:p>
          <a:p>
            <a:pPr marL="0" lvl="1" indent="0">
              <a:spcBef>
                <a:spcPts val="600"/>
              </a:spcBef>
              <a:buNone/>
            </a:pPr>
            <a:endParaRPr lang="sv-SE" sz="2000"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a:p>
            <a:pPr marL="226783" lvl="1" indent="0">
              <a:buFont typeface="Arial" panose="020B0604020202020204" pitchFamily="34" charset="0"/>
              <a:buNone/>
            </a:pPr>
            <a:endParaRPr lang="sv-SE" dirty="0"/>
          </a:p>
        </p:txBody>
      </p:sp>
      <p:pic>
        <p:nvPicPr>
          <p:cNvPr id="2" name="Picture 2" descr="Flerbostadshus med Lumon balkongräcken och inglasningar ">
            <a:extLst>
              <a:ext uri="{FF2B5EF4-FFF2-40B4-BE49-F238E27FC236}">
                <a16:creationId xmlns:a16="http://schemas.microsoft.com/office/drawing/2014/main" id="{DB607DDE-1F91-7AEC-AFFE-21A404AE65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92" t="11996" r="11140" b="10646"/>
          <a:stretch/>
        </p:blipFill>
        <p:spPr bwMode="auto">
          <a:xfrm>
            <a:off x="8154919" y="3708297"/>
            <a:ext cx="3351525" cy="277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17524"/>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D1069F4F-F55A-4AE5-9450-5D06986756E0}"/>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C6E7D1F3-323F-449C-8891-B14BDFBCD95E}"/>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9D6B7242-388E-4D52-AC20-B29C65104C0C}"/>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660F87B0-D292-478C-9F59-554F637119EA}"/>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93FE6D71-02EF-4DDF-BA5A-E1F7B7748B66}"/>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ADC79D8E-3717-4DC0-83EA-61DEFFC779F9}"/>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FD57701C-5D0B-4368-87ED-F5B1F5C774AD}"/>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0422458B-5406-4742-B1DB-26CC7CF8118E}"/>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27D1FB89B4AB14FA2559FF0B868F47D" ma:contentTypeVersion="11" ma:contentTypeDescription="Skapa ett nytt dokument." ma:contentTypeScope="" ma:versionID="4c72ed1d940628679f2b879fd00e60cb">
  <xsd:schema xmlns:xsd="http://www.w3.org/2001/XMLSchema" xmlns:xs="http://www.w3.org/2001/XMLSchema" xmlns:p="http://schemas.microsoft.com/office/2006/metadata/properties" xmlns:ns2="b0ce67f5-ab09-467a-970c-06522761ce48" xmlns:ns3="655b1737-3d84-437d-abf8-09ccddba321b" targetNamespace="http://schemas.microsoft.com/office/2006/metadata/properties" ma:root="true" ma:fieldsID="f45ce562c33e78e6c8beea052f58dd7d" ns2:_="" ns3:_="">
    <xsd:import namespace="b0ce67f5-ab09-467a-970c-06522761ce48"/>
    <xsd:import namespace="655b1737-3d84-437d-abf8-09ccddba32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e67f5-ab09-467a-970c-06522761c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5b1737-3d84-437d-abf8-09ccddba321b"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c3a51848-c8f6-4915-9de5-ad06294a8810}" ma:internalName="TaxCatchAll" ma:showField="CatchAllData" ma:web="655b1737-3d84-437d-abf8-09ccddba32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5b1737-3d84-437d-abf8-09ccddba321b" xsi:nil="true"/>
    <lcf76f155ced4ddcb4097134ff3c332f xmlns="b0ce67f5-ab09-467a-970c-06522761ce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2337AF-4CE7-49A8-93EB-21662BA5D064}">
  <ds:schemaRefs>
    <ds:schemaRef ds:uri="http://schemas.microsoft.com/sharepoint/v3/contenttype/forms"/>
  </ds:schemaRefs>
</ds:datastoreItem>
</file>

<file path=customXml/itemProps2.xml><?xml version="1.0" encoding="utf-8"?>
<ds:datastoreItem xmlns:ds="http://schemas.openxmlformats.org/officeDocument/2006/customXml" ds:itemID="{22FB1DF9-3881-4B54-9087-D9A90FE838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e67f5-ab09-467a-970c-06522761ce48"/>
    <ds:schemaRef ds:uri="655b1737-3d84-437d-abf8-09ccddba3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1DD5C-DE15-430A-941F-573545E55138}">
  <ds:schemaRefs>
    <ds:schemaRef ds:uri="http://schemas.microsoft.com/office/2006/documentManagement/types"/>
    <ds:schemaRef ds:uri="http://schemas.microsoft.com/office/infopath/2007/PartnerControls"/>
    <ds:schemaRef ds:uri="655b1737-3d84-437d-abf8-09ccddba321b"/>
    <ds:schemaRef ds:uri="http://purl.org/dc/elements/1.1/"/>
    <ds:schemaRef ds:uri="http://schemas.microsoft.com/office/2006/metadata/properties"/>
    <ds:schemaRef ds:uri="http://purl.org/dc/terms/"/>
    <ds:schemaRef ds:uri="http://schemas.openxmlformats.org/package/2006/metadata/core-properties"/>
    <ds:schemaRef ds:uri="b0ce67f5-ab09-467a-970c-06522761ce4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2840</Words>
  <Application>Microsoft Office PowerPoint</Application>
  <PresentationFormat>Bredbild</PresentationFormat>
  <Paragraphs>479</Paragraphs>
  <Slides>24</Slides>
  <Notes>24</Notes>
  <HiddenSlides>1</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24</vt:i4>
      </vt:variant>
    </vt:vector>
  </HeadingPairs>
  <TitlesOfParts>
    <vt:vector size="38" baseType="lpstr">
      <vt:lpstr>Arial</vt:lpstr>
      <vt:lpstr>Arial Black</vt:lpstr>
      <vt:lpstr>Calibri</vt:lpstr>
      <vt:lpstr>Open Sans Regular</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Area, höjd och antal våningar – BYA, OPA, BTA…vad menas?</vt:lpstr>
      <vt:lpstr>BYA</vt:lpstr>
      <vt:lpstr>PowerPoint-presentation</vt:lpstr>
      <vt:lpstr>Areamått i svensk standard</vt:lpstr>
      <vt:lpstr>Avrundningsregler för mått</vt:lpstr>
      <vt:lpstr>Byggnadsarea BYA</vt:lpstr>
      <vt:lpstr>Byggnadsarea BYA – exempel</vt:lpstr>
      <vt:lpstr>Mätvärd area</vt:lpstr>
      <vt:lpstr>Bruttoarea BTA</vt:lpstr>
      <vt:lpstr>Bruttoarea BTA – exempel attefallstillbyggnad</vt:lpstr>
      <vt:lpstr>Öppenarea OPA</vt:lpstr>
      <vt:lpstr>Boarea BOA</vt:lpstr>
      <vt:lpstr>Boarea BOA – vid vindsinredning</vt:lpstr>
      <vt:lpstr>Boarea BOA – i souterrängvåning</vt:lpstr>
      <vt:lpstr>Plan, våningsplan, källare eller vind</vt:lpstr>
      <vt:lpstr>Antal plan i en byggnad</vt:lpstr>
      <vt:lpstr>Plan</vt:lpstr>
      <vt:lpstr>Våningsplan, vindsplan, källarplan och våning</vt:lpstr>
      <vt:lpstr>Vind och källare kan också vara en våning</vt:lpstr>
      <vt:lpstr>Antalet våningar och våningsplan i en byggnad</vt:lpstr>
      <vt:lpstr>Är vinden en vind eller en våning? </vt:lpstr>
      <vt:lpstr>Våning</vt:lpstr>
      <vt:lpstr>Antal våningsplan avgör bl a brandkrav</vt:lpstr>
      <vt:lpstr>Kontakt  mari.von.sivers@stadsbyggnad.goteborg.se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pia.hermansson@sbk.goteborg.se</dc:creator>
  <cp:lastModifiedBy>Mari von Sivers</cp:lastModifiedBy>
  <cp:revision>8</cp:revision>
  <dcterms:created xsi:type="dcterms:W3CDTF">2021-09-14T11:56:32Z</dcterms:created>
  <dcterms:modified xsi:type="dcterms:W3CDTF">2023-05-23T10:37:12Z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0x010100327D1FB89B4AB14FA2559FF0B868F47D</vt:lpwstr>
  </property>
  <property fmtid="{D5CDD505-2E9C-101B-9397-08002B2CF9AE}" pid="3" name="MediaServiceImageTags">
    <vt:lpwstr/>
  </property>
</Properties>
</file>