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1" r:id="rId5"/>
    <p:sldId id="26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91726B-5647-424E-A35A-FC0CBA40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03FE9C-6F82-4538-994A-794BF085C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38E0D4-3A71-4FC4-9609-3AC1F1B3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F5630F-D903-43C3-A3FA-9BC287BA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12DB65-DA6F-4463-90CA-49B626985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03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59B853-CA4A-4CB0-918A-8A3DD1AF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36454DC-8273-4711-A0F8-50F9AF93A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CD839F-125C-4049-BAF6-A716B7D2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22A71D-F48B-4D72-BE96-D47F865E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EF4E07-64D0-42C9-915F-A5DF3AC8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843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41EE4E6-DC82-4163-8AEA-CAAF5BD76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3749FBA-1AF3-4B0D-94B9-5C4B3F7F1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A7AF43-C31C-42CC-A77E-58FC851F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A72761-612C-48A3-81A4-64102C61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1EF4F4-A89C-4C78-AC2C-756D952E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97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4082F-533F-4EDE-9909-384251EE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15EBF2-6519-402F-8CC3-94BDF6C42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4C18B9-89E2-4BAE-BFBD-DB970652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0314AF-6DA4-43A9-B55E-E76AE1D0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B48238-E65D-483B-9F28-7929BC8D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32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230D5-05CB-4F2E-955C-1EACD21D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B4F266-7353-4E3F-AD08-1F5FAC2C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868EEC-D96D-481E-BCF4-795D6724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A9184D-4DC2-4ED0-B954-CF746D61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13186D-4223-4541-8863-A1B31B6F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97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D56B06-C15B-43CE-8396-87F225B9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360B16-B458-44BD-BB3C-E7505D5DC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3095530-E5C4-4994-8842-BB041B13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8C2AF5D-8F9C-438A-9123-851A4895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2DDA5EF-231D-4BF8-9855-AA4F75A1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0BE165-5613-41EF-A3A7-B5F5F17F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9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DA40DD-AAD2-4C7E-9122-F57C6C70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F986F0-EBD8-4C5A-982D-963C848F0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FDE5CF-211A-4668-B4D5-960769AC3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2DD38DC-1936-4C73-BC1B-9B9B2064C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8CED793-C8E7-43AC-B65D-E9A9A3625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A912BE9-DC5A-4B29-AE3D-F55594E3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CA66719-76EA-4042-BDC2-3C9DAA8F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054C61C-4FCC-4242-9E09-420192FF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41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530F97-A914-4020-A990-ABFA9891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62C62F4-3CAE-403B-AB19-29398698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2D03FB-AE5E-44FE-AC07-04267A6E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9B05151-1FA6-4785-B99F-3F9BDC70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34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D7DF07-0F99-43D3-AC31-5E30161A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DD6464-B9BE-4854-949B-EE77DE2A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7EDBB8A-322C-4E7C-AB8F-686790B7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54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CA9AE2-FC88-4CB1-A389-8CCC0091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95DB0E-D3F9-4E93-93CC-879F0CE90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7EF6D4-6EBE-46C2-BD2F-27781A949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8947FE-A032-4CBF-BAA3-0856CFA5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EF6939-8955-4D46-A694-E0425B3A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C23F787-2C7A-49CF-A3B5-B91EF9BC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3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FA5E4-831E-456C-B3D0-346F99C8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7696F1A-1992-4073-B0B4-A9BC1E202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BB3933-421F-42B3-B8C4-4B67B444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3BCF9BA-7691-43CD-81D9-3209EEB8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043730-6F2F-4C11-8875-10F08E3C3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DBF08A-0973-4F9B-AD64-41ED0396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39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199038D-1008-44EC-AA29-EB52BAD4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FFD5C6-98FB-4867-8AF9-D05F0F92C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064B9C-1CED-464F-886A-2A93FC188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0F80-D8D9-4344-B575-C4FE7AB08DBE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5A743F-C3A7-44CB-8814-D8827459A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2E693B-F731-4BCA-983B-991E3826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1876B-89FF-4314-BC63-C44087E3DB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8" y="4304729"/>
            <a:ext cx="1802773" cy="180277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1" y="355826"/>
            <a:ext cx="2422050" cy="161266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1" y="2716303"/>
            <a:ext cx="4494535" cy="1027561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58" y="4130035"/>
            <a:ext cx="2868445" cy="143124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46" y="4989170"/>
            <a:ext cx="4877148" cy="128223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92" y="2187290"/>
            <a:ext cx="6170333" cy="1150622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21" y="577819"/>
            <a:ext cx="4245727" cy="112624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57" y="884558"/>
            <a:ext cx="3142059" cy="11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4" y="2138466"/>
            <a:ext cx="11027433" cy="20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10788"/>
          <a:stretch/>
        </p:blipFill>
        <p:spPr>
          <a:xfrm>
            <a:off x="2137653" y="192134"/>
            <a:ext cx="8329858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06" y="1457865"/>
            <a:ext cx="9912009" cy="34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69" y="2423486"/>
            <a:ext cx="6834157" cy="15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Office PowerPoint</Application>
  <PresentationFormat>Bredbild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Kaj Niklasson</dc:creator>
  <cp:lastModifiedBy>Kaj Niklasson</cp:lastModifiedBy>
  <cp:revision>11</cp:revision>
  <dcterms:created xsi:type="dcterms:W3CDTF">2018-05-15T13:33:15Z</dcterms:created>
  <dcterms:modified xsi:type="dcterms:W3CDTF">2023-05-23T08:54:05Z</dcterms:modified>
</cp:coreProperties>
</file>